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8" r:id="rId2"/>
    <p:sldId id="256" r:id="rId3"/>
    <p:sldId id="257" r:id="rId4"/>
    <p:sldId id="263" r:id="rId5"/>
    <p:sldId id="259" r:id="rId6"/>
    <p:sldId id="283" r:id="rId7"/>
    <p:sldId id="261" r:id="rId8"/>
    <p:sldId id="260" r:id="rId9"/>
    <p:sldId id="274" r:id="rId10"/>
  </p:sldIdLst>
  <p:sldSz cx="9144000" cy="5143500" type="screen16x9"/>
  <p:notesSz cx="6858000" cy="9144000"/>
  <p:embeddedFontLst>
    <p:embeddedFont>
      <p:font typeface="Lato Light" charset="0"/>
      <p:regular r:id="rId12"/>
      <p:bold r:id="rId13"/>
      <p:italic r:id="rId14"/>
      <p:boldItalic r:id="rId15"/>
    </p:embeddedFont>
    <p:embeddedFont>
      <p:font typeface="Roboto Slab Regular" charset="0"/>
      <p:regular r:id="rId16"/>
      <p:bold r:id="rId17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405"/>
    <a:srgbClr val="F01050"/>
  </p:clrMru>
</p:presentationPr>
</file>

<file path=ppt/tableStyles.xml><?xml version="1.0" encoding="utf-8"?>
<a:tblStyleLst xmlns:a="http://schemas.openxmlformats.org/drawingml/2006/main" def="{2B90779D-6BE6-4641-BDEA-D79B33B6B563}">
  <a:tblStyle styleId="{2B90779D-6BE6-4641-BDEA-D79B33B6B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8" autoAdjust="0"/>
    <p:restoredTop sz="94660"/>
  </p:normalViewPr>
  <p:slideViewPr>
    <p:cSldViewPr>
      <p:cViewPr varScale="1">
        <p:scale>
          <a:sx n="97" d="100"/>
          <a:sy n="97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6386" name="Google Shape;401;g35f391192_0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4" name="Google Shape;387;g35f391192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2" name="Google Shape;392;g3606f1c2d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2530" name="Google Shape;448;g35f391192_0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8" name="Google Shape;409;g35f391192_0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420;p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4" name="Google Shape;421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6" name="Google Shape;415;g35f391192_0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s-E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2630488" y="630238"/>
            <a:ext cx="3883025" cy="38830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4" name="Google Shape;11;p2"/>
          <p:cNvSpPr>
            <a:spLocks noChangeArrowheads="1"/>
          </p:cNvSpPr>
          <p:nvPr/>
        </p:nvSpPr>
        <p:spPr bwMode="auto">
          <a:xfrm>
            <a:off x="5430838" y="228600"/>
            <a:ext cx="1387475" cy="1387475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5" name="Google Shape;12;p2"/>
          <p:cNvSpPr>
            <a:spLocks noChangeArrowheads="1"/>
          </p:cNvSpPr>
          <p:nvPr/>
        </p:nvSpPr>
        <p:spPr bwMode="auto">
          <a:xfrm>
            <a:off x="5908675" y="4660900"/>
            <a:ext cx="604838" cy="6048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6" name="Google Shape;13;p2"/>
          <p:cNvSpPr>
            <a:spLocks noChangeArrowheads="1"/>
          </p:cNvSpPr>
          <p:nvPr/>
        </p:nvSpPr>
        <p:spPr bwMode="auto">
          <a:xfrm>
            <a:off x="2706688" y="3871913"/>
            <a:ext cx="1096962" cy="1098550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7" name="Google Shape;14;p2"/>
          <p:cNvSpPr>
            <a:spLocks noChangeArrowheads="1"/>
          </p:cNvSpPr>
          <p:nvPr/>
        </p:nvSpPr>
        <p:spPr bwMode="auto">
          <a:xfrm>
            <a:off x="2081213" y="771525"/>
            <a:ext cx="774700" cy="7747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8" name="Google Shape;15;p2"/>
          <p:cNvSpPr>
            <a:spLocks noChangeArrowheads="1"/>
          </p:cNvSpPr>
          <p:nvPr/>
        </p:nvSpPr>
        <p:spPr bwMode="auto">
          <a:xfrm>
            <a:off x="6513513" y="1616075"/>
            <a:ext cx="412750" cy="414338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9" name="Google Shape;16;p2"/>
          <p:cNvSpPr>
            <a:spLocks noChangeArrowheads="1"/>
          </p:cNvSpPr>
          <p:nvPr/>
        </p:nvSpPr>
        <p:spPr bwMode="auto">
          <a:xfrm>
            <a:off x="2420938" y="3611563"/>
            <a:ext cx="336550" cy="338137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0" name="Google Shape;17;p2"/>
          <p:cNvSpPr>
            <a:spLocks noChangeArrowheads="1"/>
          </p:cNvSpPr>
          <p:nvPr/>
        </p:nvSpPr>
        <p:spPr bwMode="auto">
          <a:xfrm>
            <a:off x="2362200" y="1670050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1" name="Google Shape;18;p2"/>
          <p:cNvSpPr>
            <a:spLocks noChangeArrowheads="1"/>
          </p:cNvSpPr>
          <p:nvPr/>
        </p:nvSpPr>
        <p:spPr bwMode="auto">
          <a:xfrm>
            <a:off x="6818313" y="1338263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2" name="Google Shape;19;p2"/>
          <p:cNvSpPr>
            <a:spLocks noChangeArrowheads="1"/>
          </p:cNvSpPr>
          <p:nvPr/>
        </p:nvSpPr>
        <p:spPr bwMode="auto">
          <a:xfrm>
            <a:off x="6164263" y="4375150"/>
            <a:ext cx="93662" cy="93663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3" name="Google Shape;20;p2"/>
          <p:cNvSpPr>
            <a:spLocks/>
          </p:cNvSpPr>
          <p:nvPr/>
        </p:nvSpPr>
        <p:spPr bwMode="auto">
          <a:xfrm>
            <a:off x="2300288" y="9906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14" name="Google Shape;21;p2"/>
          <p:cNvGrpSpPr>
            <a:grpSpLocks/>
          </p:cNvGrpSpPr>
          <p:nvPr/>
        </p:nvGrpSpPr>
        <p:grpSpPr bwMode="auto">
          <a:xfrm>
            <a:off x="3000375" y="4181475"/>
            <a:ext cx="509588" cy="479425"/>
            <a:chOff x="5972700" y="2330200"/>
            <a:chExt cx="411625" cy="387275"/>
          </a:xfrm>
        </p:grpSpPr>
        <p:sp>
          <p:nvSpPr>
            <p:cNvPr id="15" name="Google Shape;22;p2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6" name="Google Shape;23;p2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17" name="Google Shape;24;p2"/>
          <p:cNvGrpSpPr>
            <a:grpSpLocks/>
          </p:cNvGrpSpPr>
          <p:nvPr/>
        </p:nvGrpSpPr>
        <p:grpSpPr bwMode="auto">
          <a:xfrm>
            <a:off x="5861050" y="506413"/>
            <a:ext cx="525463" cy="831850"/>
            <a:chOff x="6718575" y="2318625"/>
            <a:chExt cx="256950" cy="407375"/>
          </a:xfrm>
        </p:grpSpPr>
        <p:sp>
          <p:nvSpPr>
            <p:cNvPr id="18" name="Google Shape;25;p2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" name="Google Shape;26;p2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0" name="Google Shape;27;p2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1" name="Google Shape;28;p2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2" name="Google Shape;29;p2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3" name="Google Shape;30;p2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4" name="Google Shape;31;p2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5" name="Google Shape;32;p2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26" name="Google Shape;34;p2"/>
          <p:cNvSpPr>
            <a:spLocks noChangeArrowheads="1"/>
          </p:cNvSpPr>
          <p:nvPr/>
        </p:nvSpPr>
        <p:spPr bwMode="auto">
          <a:xfrm>
            <a:off x="2757488" y="862013"/>
            <a:ext cx="300037" cy="301625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27" name="Google Shape;35;p2"/>
          <p:cNvSpPr>
            <a:spLocks noChangeArrowheads="1"/>
          </p:cNvSpPr>
          <p:nvPr/>
        </p:nvSpPr>
        <p:spPr bwMode="auto">
          <a:xfrm>
            <a:off x="3509963" y="4757738"/>
            <a:ext cx="212725" cy="2127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28" name="Google Shape;36;p2"/>
          <p:cNvSpPr>
            <a:spLocks noChangeArrowheads="1"/>
          </p:cNvSpPr>
          <p:nvPr/>
        </p:nvSpPr>
        <p:spPr bwMode="auto">
          <a:xfrm>
            <a:off x="5494338" y="4375150"/>
            <a:ext cx="414337" cy="412750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;p3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5" name="Google Shape;39;p3"/>
          <p:cNvSpPr>
            <a:spLocks noChangeArrowheads="1"/>
          </p:cNvSpPr>
          <p:nvPr/>
        </p:nvSpPr>
        <p:spPr bwMode="auto">
          <a:xfrm>
            <a:off x="2630488" y="630238"/>
            <a:ext cx="3883025" cy="38830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6" name="Google Shape;40;p3"/>
          <p:cNvSpPr>
            <a:spLocks noChangeArrowheads="1"/>
          </p:cNvSpPr>
          <p:nvPr/>
        </p:nvSpPr>
        <p:spPr bwMode="auto">
          <a:xfrm>
            <a:off x="5430838" y="228600"/>
            <a:ext cx="1387475" cy="1387475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7" name="Google Shape;41;p3"/>
          <p:cNvSpPr>
            <a:spLocks noChangeArrowheads="1"/>
          </p:cNvSpPr>
          <p:nvPr/>
        </p:nvSpPr>
        <p:spPr bwMode="auto">
          <a:xfrm>
            <a:off x="5908675" y="4660900"/>
            <a:ext cx="604838" cy="604838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8" name="Google Shape;42;p3"/>
          <p:cNvSpPr>
            <a:spLocks noChangeArrowheads="1"/>
          </p:cNvSpPr>
          <p:nvPr/>
        </p:nvSpPr>
        <p:spPr bwMode="auto">
          <a:xfrm>
            <a:off x="2706688" y="3871913"/>
            <a:ext cx="1096962" cy="1098550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9" name="Google Shape;43;p3"/>
          <p:cNvSpPr>
            <a:spLocks noChangeArrowheads="1"/>
          </p:cNvSpPr>
          <p:nvPr/>
        </p:nvSpPr>
        <p:spPr bwMode="auto">
          <a:xfrm>
            <a:off x="2081213" y="771525"/>
            <a:ext cx="774700" cy="7747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0" name="Google Shape;44;p3"/>
          <p:cNvSpPr>
            <a:spLocks noChangeArrowheads="1"/>
          </p:cNvSpPr>
          <p:nvPr/>
        </p:nvSpPr>
        <p:spPr bwMode="auto">
          <a:xfrm>
            <a:off x="6513513" y="1616075"/>
            <a:ext cx="412750" cy="414338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1" name="Google Shape;45;p3"/>
          <p:cNvSpPr>
            <a:spLocks noChangeArrowheads="1"/>
          </p:cNvSpPr>
          <p:nvPr/>
        </p:nvSpPr>
        <p:spPr bwMode="auto">
          <a:xfrm>
            <a:off x="2420938" y="3611563"/>
            <a:ext cx="336550" cy="338137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2" name="Google Shape;46;p3"/>
          <p:cNvSpPr>
            <a:spLocks noChangeArrowheads="1"/>
          </p:cNvSpPr>
          <p:nvPr/>
        </p:nvSpPr>
        <p:spPr bwMode="auto">
          <a:xfrm>
            <a:off x="2362200" y="1670050"/>
            <a:ext cx="212725" cy="2127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3" name="Google Shape;47;p3"/>
          <p:cNvSpPr>
            <a:spLocks noChangeArrowheads="1"/>
          </p:cNvSpPr>
          <p:nvPr/>
        </p:nvSpPr>
        <p:spPr bwMode="auto">
          <a:xfrm>
            <a:off x="6818313" y="1338263"/>
            <a:ext cx="93662" cy="936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4" name="Google Shape;48;p3"/>
          <p:cNvSpPr>
            <a:spLocks noChangeArrowheads="1"/>
          </p:cNvSpPr>
          <p:nvPr/>
        </p:nvSpPr>
        <p:spPr bwMode="auto">
          <a:xfrm>
            <a:off x="6164263" y="4375150"/>
            <a:ext cx="93662" cy="93663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5" name="Google Shape;49;p3"/>
          <p:cNvSpPr>
            <a:spLocks/>
          </p:cNvSpPr>
          <p:nvPr/>
        </p:nvSpPr>
        <p:spPr bwMode="auto">
          <a:xfrm>
            <a:off x="2300288" y="9906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16" name="Google Shape;50;p3"/>
          <p:cNvGrpSpPr>
            <a:grpSpLocks/>
          </p:cNvGrpSpPr>
          <p:nvPr/>
        </p:nvGrpSpPr>
        <p:grpSpPr bwMode="auto">
          <a:xfrm>
            <a:off x="3000375" y="4181475"/>
            <a:ext cx="509588" cy="479425"/>
            <a:chOff x="5972700" y="2330200"/>
            <a:chExt cx="411625" cy="387275"/>
          </a:xfrm>
        </p:grpSpPr>
        <p:sp>
          <p:nvSpPr>
            <p:cNvPr id="17" name="Google Shape;51;p3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8" name="Google Shape;52;p3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19" name="Google Shape;53;p3"/>
          <p:cNvGrpSpPr>
            <a:grpSpLocks/>
          </p:cNvGrpSpPr>
          <p:nvPr/>
        </p:nvGrpSpPr>
        <p:grpSpPr bwMode="auto">
          <a:xfrm>
            <a:off x="5861050" y="506413"/>
            <a:ext cx="525463" cy="831850"/>
            <a:chOff x="6718575" y="2318625"/>
            <a:chExt cx="256950" cy="407375"/>
          </a:xfrm>
        </p:grpSpPr>
        <p:sp>
          <p:nvSpPr>
            <p:cNvPr id="20" name="Google Shape;54;p3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1" name="Google Shape;55;p3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2" name="Google Shape;56;p3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3" name="Google Shape;57;p3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4" name="Google Shape;58;p3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5" name="Google Shape;59;p3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6" name="Google Shape;60;p3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" name="Google Shape;61;p3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28" name="Google Shape;62;p3"/>
          <p:cNvSpPr>
            <a:spLocks noChangeArrowheads="1"/>
          </p:cNvSpPr>
          <p:nvPr/>
        </p:nvSpPr>
        <p:spPr bwMode="auto">
          <a:xfrm>
            <a:off x="2757488" y="862013"/>
            <a:ext cx="300037" cy="301625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29" name="Google Shape;63;p3"/>
          <p:cNvSpPr>
            <a:spLocks noChangeArrowheads="1"/>
          </p:cNvSpPr>
          <p:nvPr/>
        </p:nvSpPr>
        <p:spPr bwMode="auto">
          <a:xfrm>
            <a:off x="3509963" y="4757738"/>
            <a:ext cx="212725" cy="2127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30" name="Google Shape;64;p3"/>
          <p:cNvSpPr>
            <a:spLocks noChangeArrowheads="1"/>
          </p:cNvSpPr>
          <p:nvPr/>
        </p:nvSpPr>
        <p:spPr bwMode="auto">
          <a:xfrm>
            <a:off x="5494338" y="4375150"/>
            <a:ext cx="414337" cy="412750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;p4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4" name="Google Shape;69;p4"/>
          <p:cNvSpPr>
            <a:spLocks noChangeArrowheads="1"/>
          </p:cNvSpPr>
          <p:nvPr/>
        </p:nvSpPr>
        <p:spPr bwMode="auto">
          <a:xfrm>
            <a:off x="3811588" y="-195263"/>
            <a:ext cx="1520825" cy="1520826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5" name="Google Shape;70;p4"/>
          <p:cNvSpPr>
            <a:spLocks noChangeArrowheads="1"/>
          </p:cNvSpPr>
          <p:nvPr/>
        </p:nvSpPr>
        <p:spPr bwMode="auto">
          <a:xfrm>
            <a:off x="4981575" y="735013"/>
            <a:ext cx="774700" cy="7747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6" name="Google Shape;71;p4"/>
          <p:cNvSpPr>
            <a:spLocks noChangeArrowheads="1"/>
          </p:cNvSpPr>
          <p:nvPr/>
        </p:nvSpPr>
        <p:spPr bwMode="auto">
          <a:xfrm>
            <a:off x="3470275" y="811213"/>
            <a:ext cx="212725" cy="212725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7" name="Google Shape;72;p4"/>
          <p:cNvSpPr>
            <a:spLocks noChangeArrowheads="1"/>
          </p:cNvSpPr>
          <p:nvPr/>
        </p:nvSpPr>
        <p:spPr bwMode="auto">
          <a:xfrm>
            <a:off x="3109913" y="153988"/>
            <a:ext cx="508000" cy="50958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8" name="Google Shape;73;p4"/>
          <p:cNvSpPr>
            <a:spLocks noChangeArrowheads="1"/>
          </p:cNvSpPr>
          <p:nvPr/>
        </p:nvSpPr>
        <p:spPr bwMode="auto">
          <a:xfrm>
            <a:off x="5395913" y="-85725"/>
            <a:ext cx="212725" cy="21272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9" name="Google Shape;74;p4"/>
          <p:cNvSpPr>
            <a:spLocks noChangeArrowheads="1"/>
          </p:cNvSpPr>
          <p:nvPr/>
        </p:nvSpPr>
        <p:spPr bwMode="auto">
          <a:xfrm>
            <a:off x="-139700" y="3784600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0" name="Google Shape;75;p4"/>
          <p:cNvSpPr>
            <a:spLocks noChangeArrowheads="1"/>
          </p:cNvSpPr>
          <p:nvPr/>
        </p:nvSpPr>
        <p:spPr bwMode="auto">
          <a:xfrm>
            <a:off x="8078788" y="4416425"/>
            <a:ext cx="879475" cy="87947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1" name="Google Shape;76;p4"/>
          <p:cNvSpPr>
            <a:spLocks noChangeArrowheads="1"/>
          </p:cNvSpPr>
          <p:nvPr/>
        </p:nvSpPr>
        <p:spPr bwMode="auto">
          <a:xfrm>
            <a:off x="406400" y="4702175"/>
            <a:ext cx="338138" cy="336550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2" name="Google Shape;77;p4"/>
          <p:cNvSpPr>
            <a:spLocks noChangeArrowheads="1"/>
          </p:cNvSpPr>
          <p:nvPr/>
        </p:nvSpPr>
        <p:spPr bwMode="auto">
          <a:xfrm>
            <a:off x="8896350" y="4122738"/>
            <a:ext cx="293688" cy="293687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3" name="Google Shape;78;p4"/>
          <p:cNvSpPr>
            <a:spLocks noChangeArrowheads="1"/>
          </p:cNvSpPr>
          <p:nvPr/>
        </p:nvSpPr>
        <p:spPr bwMode="auto">
          <a:xfrm>
            <a:off x="7800975" y="4652963"/>
            <a:ext cx="212725" cy="2127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4" name="Google Shape;79;p4"/>
          <p:cNvSpPr>
            <a:spLocks noChangeArrowheads="1"/>
          </p:cNvSpPr>
          <p:nvPr/>
        </p:nvSpPr>
        <p:spPr bwMode="auto">
          <a:xfrm>
            <a:off x="8472488" y="4203700"/>
            <a:ext cx="93662" cy="936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5" name="Google Shape;80;p4"/>
          <p:cNvSpPr>
            <a:spLocks noChangeArrowheads="1"/>
          </p:cNvSpPr>
          <p:nvPr/>
        </p:nvSpPr>
        <p:spPr bwMode="auto">
          <a:xfrm>
            <a:off x="528638" y="3509963"/>
            <a:ext cx="212725" cy="2127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6" name="Google Shape;81;p4"/>
          <p:cNvSpPr>
            <a:spLocks/>
          </p:cNvSpPr>
          <p:nvPr/>
        </p:nvSpPr>
        <p:spPr bwMode="auto">
          <a:xfrm>
            <a:off x="8328025" y="4664075"/>
            <a:ext cx="382588" cy="382588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17" name="Google Shape;82;p4"/>
          <p:cNvGrpSpPr>
            <a:grpSpLocks/>
          </p:cNvGrpSpPr>
          <p:nvPr/>
        </p:nvGrpSpPr>
        <p:grpSpPr bwMode="auto">
          <a:xfrm>
            <a:off x="153988" y="4094163"/>
            <a:ext cx="509587" cy="477837"/>
            <a:chOff x="5972700" y="2330200"/>
            <a:chExt cx="411625" cy="387275"/>
          </a:xfrm>
        </p:grpSpPr>
        <p:sp>
          <p:nvSpPr>
            <p:cNvPr id="18" name="Google Shape;83;p4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" name="Google Shape;84;p4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20" name="Google Shape;85;p4"/>
          <p:cNvGrpSpPr>
            <a:grpSpLocks/>
          </p:cNvGrpSpPr>
          <p:nvPr/>
        </p:nvGrpSpPr>
        <p:grpSpPr bwMode="auto">
          <a:xfrm>
            <a:off x="5222875" y="889000"/>
            <a:ext cx="293688" cy="465138"/>
            <a:chOff x="6718575" y="2318625"/>
            <a:chExt cx="256950" cy="407375"/>
          </a:xfrm>
        </p:grpSpPr>
        <p:sp>
          <p:nvSpPr>
            <p:cNvPr id="21" name="Google Shape;86;p4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2" name="Google Shape;87;p4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3" name="Google Shape;88;p4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4" name="Google Shape;89;p4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5" name="Google Shape;90;p4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6" name="Google Shape;91;p4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" name="Google Shape;92;p4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8" name="Google Shape;93;p4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29" name="Google Shape;95;p4"/>
          <p:cNvSpPr txBox="1">
            <a:spLocks noChangeArrowheads="1"/>
          </p:cNvSpPr>
          <p:nvPr/>
        </p:nvSpPr>
        <p:spPr bwMode="auto">
          <a:xfrm>
            <a:off x="3594100" y="9525"/>
            <a:ext cx="19558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s-ES" sz="9600" b="1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30" name="Google Shape;96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5928A-035E-485D-9D1C-25C444CADF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5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5" name="Google Shape;99;p5"/>
          <p:cNvSpPr>
            <a:spLocks noChangeArrowheads="1"/>
          </p:cNvSpPr>
          <p:nvPr/>
        </p:nvSpPr>
        <p:spPr bwMode="auto">
          <a:xfrm>
            <a:off x="-166688" y="558800"/>
            <a:ext cx="2630488" cy="2630488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6" name="Google Shape;100;p5"/>
          <p:cNvSpPr>
            <a:spLocks noChangeArrowheads="1"/>
          </p:cNvSpPr>
          <p:nvPr/>
        </p:nvSpPr>
        <p:spPr bwMode="auto">
          <a:xfrm>
            <a:off x="1811338" y="271463"/>
            <a:ext cx="1055687" cy="1054100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7" name="Google Shape;101;p5"/>
          <p:cNvSpPr>
            <a:spLocks noChangeArrowheads="1"/>
          </p:cNvSpPr>
          <p:nvPr/>
        </p:nvSpPr>
        <p:spPr bwMode="auto">
          <a:xfrm>
            <a:off x="1704975" y="-130175"/>
            <a:ext cx="300038" cy="301625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8" name="Google Shape;102;p5"/>
          <p:cNvSpPr>
            <a:spLocks noChangeArrowheads="1"/>
          </p:cNvSpPr>
          <p:nvPr/>
        </p:nvSpPr>
        <p:spPr bwMode="auto">
          <a:xfrm>
            <a:off x="228600" y="2887663"/>
            <a:ext cx="604838" cy="6048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9" name="Google Shape;103;p5"/>
          <p:cNvSpPr>
            <a:spLocks noChangeArrowheads="1"/>
          </p:cNvSpPr>
          <p:nvPr/>
        </p:nvSpPr>
        <p:spPr bwMode="auto">
          <a:xfrm>
            <a:off x="1522413" y="315913"/>
            <a:ext cx="212725" cy="21272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0" name="Google Shape;104;p5"/>
          <p:cNvSpPr>
            <a:spLocks noChangeArrowheads="1"/>
          </p:cNvSpPr>
          <p:nvPr/>
        </p:nvSpPr>
        <p:spPr bwMode="auto">
          <a:xfrm>
            <a:off x="7848600" y="4168775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1" name="Google Shape;105;p5"/>
          <p:cNvSpPr>
            <a:spLocks noChangeArrowheads="1"/>
          </p:cNvSpPr>
          <p:nvPr/>
        </p:nvSpPr>
        <p:spPr bwMode="auto">
          <a:xfrm>
            <a:off x="8507413" y="2981325"/>
            <a:ext cx="774700" cy="7747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2" name="Google Shape;106;p5"/>
          <p:cNvSpPr>
            <a:spLocks noChangeArrowheads="1"/>
          </p:cNvSpPr>
          <p:nvPr/>
        </p:nvSpPr>
        <p:spPr bwMode="auto">
          <a:xfrm>
            <a:off x="8094663" y="3973513"/>
            <a:ext cx="412750" cy="4143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3" name="Google Shape;107;p5"/>
          <p:cNvSpPr>
            <a:spLocks noChangeArrowheads="1"/>
          </p:cNvSpPr>
          <p:nvPr/>
        </p:nvSpPr>
        <p:spPr bwMode="auto">
          <a:xfrm>
            <a:off x="8621713" y="3871913"/>
            <a:ext cx="212725" cy="214312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4" name="Google Shape;108;p5"/>
          <p:cNvSpPr>
            <a:spLocks noChangeArrowheads="1"/>
          </p:cNvSpPr>
          <p:nvPr/>
        </p:nvSpPr>
        <p:spPr bwMode="auto">
          <a:xfrm>
            <a:off x="7550150" y="4802188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5" name="Google Shape;109;p5"/>
          <p:cNvSpPr>
            <a:spLocks noChangeArrowheads="1"/>
          </p:cNvSpPr>
          <p:nvPr/>
        </p:nvSpPr>
        <p:spPr bwMode="auto">
          <a:xfrm>
            <a:off x="7326313" y="4675188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6" name="Google Shape;110;p5"/>
          <p:cNvSpPr>
            <a:spLocks noChangeArrowheads="1"/>
          </p:cNvSpPr>
          <p:nvPr/>
        </p:nvSpPr>
        <p:spPr bwMode="auto">
          <a:xfrm>
            <a:off x="92075" y="2887663"/>
            <a:ext cx="93663" cy="93662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7" name="Google Shape;111;p5"/>
          <p:cNvSpPr>
            <a:spLocks/>
          </p:cNvSpPr>
          <p:nvPr/>
        </p:nvSpPr>
        <p:spPr bwMode="auto">
          <a:xfrm>
            <a:off x="8726488" y="32004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18" name="Google Shape;112;p5"/>
          <p:cNvGrpSpPr>
            <a:grpSpLocks/>
          </p:cNvGrpSpPr>
          <p:nvPr/>
        </p:nvGrpSpPr>
        <p:grpSpPr bwMode="auto">
          <a:xfrm>
            <a:off x="8142288" y="4478338"/>
            <a:ext cx="509587" cy="477837"/>
            <a:chOff x="5972700" y="2330200"/>
            <a:chExt cx="411625" cy="387275"/>
          </a:xfrm>
        </p:grpSpPr>
        <p:sp>
          <p:nvSpPr>
            <p:cNvPr id="19" name="Google Shape;113;p5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0" name="Google Shape;114;p5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21" name="Google Shape;115;p5"/>
          <p:cNvGrpSpPr>
            <a:grpSpLocks/>
          </p:cNvGrpSpPr>
          <p:nvPr/>
        </p:nvGrpSpPr>
        <p:grpSpPr bwMode="auto">
          <a:xfrm>
            <a:off x="2139950" y="482600"/>
            <a:ext cx="398463" cy="631825"/>
            <a:chOff x="6718575" y="2318625"/>
            <a:chExt cx="256950" cy="407375"/>
          </a:xfrm>
        </p:grpSpPr>
        <p:sp>
          <p:nvSpPr>
            <p:cNvPr id="22" name="Google Shape;116;p5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3" name="Google Shape;117;p5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4" name="Google Shape;118;p5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5" name="Google Shape;119;p5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6" name="Google Shape;120;p5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" name="Google Shape;121;p5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8" name="Google Shape;122;p5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9" name="Google Shape;123;p5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126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BEA886-DA50-4591-969E-700246B97EA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8;p6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6" name="Google Shape;129;p6"/>
          <p:cNvSpPr>
            <a:spLocks noChangeArrowheads="1"/>
          </p:cNvSpPr>
          <p:nvPr/>
        </p:nvSpPr>
        <p:spPr bwMode="auto">
          <a:xfrm>
            <a:off x="-166688" y="558800"/>
            <a:ext cx="2630488" cy="2630488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7" name="Google Shape;130;p6"/>
          <p:cNvSpPr>
            <a:spLocks noChangeArrowheads="1"/>
          </p:cNvSpPr>
          <p:nvPr/>
        </p:nvSpPr>
        <p:spPr bwMode="auto">
          <a:xfrm>
            <a:off x="1811338" y="271463"/>
            <a:ext cx="1055687" cy="1054100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8" name="Google Shape;131;p6"/>
          <p:cNvSpPr>
            <a:spLocks noChangeArrowheads="1"/>
          </p:cNvSpPr>
          <p:nvPr/>
        </p:nvSpPr>
        <p:spPr bwMode="auto">
          <a:xfrm>
            <a:off x="1704975" y="-130175"/>
            <a:ext cx="300038" cy="301625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9" name="Google Shape;132;p6"/>
          <p:cNvSpPr>
            <a:spLocks noChangeArrowheads="1"/>
          </p:cNvSpPr>
          <p:nvPr/>
        </p:nvSpPr>
        <p:spPr bwMode="auto">
          <a:xfrm>
            <a:off x="228600" y="2887663"/>
            <a:ext cx="604838" cy="6048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0" name="Google Shape;133;p6"/>
          <p:cNvSpPr>
            <a:spLocks noChangeArrowheads="1"/>
          </p:cNvSpPr>
          <p:nvPr/>
        </p:nvSpPr>
        <p:spPr bwMode="auto">
          <a:xfrm>
            <a:off x="1522413" y="315913"/>
            <a:ext cx="212725" cy="21272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1" name="Google Shape;134;p6"/>
          <p:cNvSpPr>
            <a:spLocks noChangeArrowheads="1"/>
          </p:cNvSpPr>
          <p:nvPr/>
        </p:nvSpPr>
        <p:spPr bwMode="auto">
          <a:xfrm>
            <a:off x="7848600" y="4168775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2" name="Google Shape;135;p6"/>
          <p:cNvSpPr>
            <a:spLocks noChangeArrowheads="1"/>
          </p:cNvSpPr>
          <p:nvPr/>
        </p:nvSpPr>
        <p:spPr bwMode="auto">
          <a:xfrm>
            <a:off x="8507413" y="2981325"/>
            <a:ext cx="774700" cy="7747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3" name="Google Shape;136;p6"/>
          <p:cNvSpPr>
            <a:spLocks noChangeArrowheads="1"/>
          </p:cNvSpPr>
          <p:nvPr/>
        </p:nvSpPr>
        <p:spPr bwMode="auto">
          <a:xfrm>
            <a:off x="8094663" y="3973513"/>
            <a:ext cx="412750" cy="414337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4" name="Google Shape;137;p6"/>
          <p:cNvSpPr>
            <a:spLocks noChangeArrowheads="1"/>
          </p:cNvSpPr>
          <p:nvPr/>
        </p:nvSpPr>
        <p:spPr bwMode="auto">
          <a:xfrm>
            <a:off x="8621713" y="3871913"/>
            <a:ext cx="212725" cy="214312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5" name="Google Shape;138;p6"/>
          <p:cNvSpPr>
            <a:spLocks noChangeArrowheads="1"/>
          </p:cNvSpPr>
          <p:nvPr/>
        </p:nvSpPr>
        <p:spPr bwMode="auto">
          <a:xfrm>
            <a:off x="7550150" y="4802188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6" name="Google Shape;139;p6"/>
          <p:cNvSpPr>
            <a:spLocks noChangeArrowheads="1"/>
          </p:cNvSpPr>
          <p:nvPr/>
        </p:nvSpPr>
        <p:spPr bwMode="auto">
          <a:xfrm>
            <a:off x="7326313" y="4675188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7" name="Google Shape;140;p6"/>
          <p:cNvSpPr>
            <a:spLocks noChangeArrowheads="1"/>
          </p:cNvSpPr>
          <p:nvPr/>
        </p:nvSpPr>
        <p:spPr bwMode="auto">
          <a:xfrm>
            <a:off x="92075" y="2887663"/>
            <a:ext cx="93663" cy="93662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8" name="Google Shape;141;p6"/>
          <p:cNvSpPr>
            <a:spLocks/>
          </p:cNvSpPr>
          <p:nvPr/>
        </p:nvSpPr>
        <p:spPr bwMode="auto">
          <a:xfrm>
            <a:off x="8726488" y="32004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19" name="Google Shape;142;p6"/>
          <p:cNvGrpSpPr>
            <a:grpSpLocks/>
          </p:cNvGrpSpPr>
          <p:nvPr/>
        </p:nvGrpSpPr>
        <p:grpSpPr bwMode="auto">
          <a:xfrm>
            <a:off x="8142288" y="4478338"/>
            <a:ext cx="509587" cy="477837"/>
            <a:chOff x="5972700" y="2330200"/>
            <a:chExt cx="411625" cy="387275"/>
          </a:xfrm>
        </p:grpSpPr>
        <p:sp>
          <p:nvSpPr>
            <p:cNvPr id="20" name="Google Shape;143;p6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1" name="Google Shape;144;p6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22" name="Google Shape;145;p6"/>
          <p:cNvGrpSpPr>
            <a:grpSpLocks/>
          </p:cNvGrpSpPr>
          <p:nvPr/>
        </p:nvGrpSpPr>
        <p:grpSpPr bwMode="auto">
          <a:xfrm>
            <a:off x="2139950" y="482600"/>
            <a:ext cx="398463" cy="631825"/>
            <a:chOff x="6718575" y="2318625"/>
            <a:chExt cx="256950" cy="407375"/>
          </a:xfrm>
        </p:grpSpPr>
        <p:sp>
          <p:nvSpPr>
            <p:cNvPr id="23" name="Google Shape;146;p6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4" name="Google Shape;147;p6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5" name="Google Shape;148;p6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6" name="Google Shape;149;p6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" name="Google Shape;150;p6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8" name="Google Shape;151;p6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9" name="Google Shape;152;p6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30" name="Google Shape;153;p6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1" name="Google Shape;157;p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7A9229-FCF3-42B5-BF18-B2D0AF0670A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0;p9"/>
          <p:cNvSpPr>
            <a:spLocks noChangeArrowheads="1"/>
          </p:cNvSpPr>
          <p:nvPr/>
        </p:nvSpPr>
        <p:spPr bwMode="auto">
          <a:xfrm>
            <a:off x="406400" y="406400"/>
            <a:ext cx="8331200" cy="43307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4" name="Google Shape;221;p9"/>
          <p:cNvSpPr>
            <a:spLocks noChangeArrowheads="1"/>
          </p:cNvSpPr>
          <p:nvPr/>
        </p:nvSpPr>
        <p:spPr bwMode="auto">
          <a:xfrm>
            <a:off x="793750" y="77788"/>
            <a:ext cx="141288" cy="141287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5" name="Google Shape;222;p9"/>
          <p:cNvSpPr>
            <a:spLocks noChangeArrowheads="1"/>
          </p:cNvSpPr>
          <p:nvPr/>
        </p:nvSpPr>
        <p:spPr bwMode="auto">
          <a:xfrm>
            <a:off x="-139700" y="150813"/>
            <a:ext cx="1096963" cy="10969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6" name="Google Shape;223;p9"/>
          <p:cNvSpPr>
            <a:spLocks noChangeArrowheads="1"/>
          </p:cNvSpPr>
          <p:nvPr/>
        </p:nvSpPr>
        <p:spPr bwMode="auto">
          <a:xfrm>
            <a:off x="8078788" y="377825"/>
            <a:ext cx="879475" cy="879475"/>
          </a:xfrm>
          <a:prstGeom prst="ellipse">
            <a:avLst/>
          </a:prstGeom>
          <a:solidFill>
            <a:srgbClr val="FC406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7" name="Google Shape;224;p9"/>
          <p:cNvSpPr>
            <a:spLocks noChangeArrowheads="1"/>
          </p:cNvSpPr>
          <p:nvPr/>
        </p:nvSpPr>
        <p:spPr bwMode="auto">
          <a:xfrm>
            <a:off x="696913" y="917575"/>
            <a:ext cx="336550" cy="336550"/>
          </a:xfrm>
          <a:prstGeom prst="ellipse">
            <a:avLst/>
          </a:prstGeom>
          <a:solidFill>
            <a:srgbClr val="FC4540">
              <a:alpha val="78822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8" name="Google Shape;225;p9"/>
          <p:cNvSpPr>
            <a:spLocks noChangeArrowheads="1"/>
          </p:cNvSpPr>
          <p:nvPr/>
        </p:nvSpPr>
        <p:spPr bwMode="auto">
          <a:xfrm>
            <a:off x="8924925" y="119063"/>
            <a:ext cx="292100" cy="293687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9" name="Google Shape;226;p9"/>
          <p:cNvSpPr>
            <a:spLocks noChangeArrowheads="1"/>
          </p:cNvSpPr>
          <p:nvPr/>
        </p:nvSpPr>
        <p:spPr bwMode="auto">
          <a:xfrm>
            <a:off x="7724775" y="766763"/>
            <a:ext cx="212725" cy="2127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0" name="Google Shape;227;p9"/>
          <p:cNvSpPr>
            <a:spLocks noChangeArrowheads="1"/>
          </p:cNvSpPr>
          <p:nvPr/>
        </p:nvSpPr>
        <p:spPr bwMode="auto">
          <a:xfrm>
            <a:off x="8923338" y="452438"/>
            <a:ext cx="95250" cy="93662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1" name="Google Shape;228;p9"/>
          <p:cNvSpPr>
            <a:spLocks noChangeArrowheads="1"/>
          </p:cNvSpPr>
          <p:nvPr/>
        </p:nvSpPr>
        <p:spPr bwMode="auto">
          <a:xfrm>
            <a:off x="528638" y="-125413"/>
            <a:ext cx="212725" cy="214313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2" name="Google Shape;229;p9"/>
          <p:cNvSpPr>
            <a:spLocks/>
          </p:cNvSpPr>
          <p:nvPr/>
        </p:nvSpPr>
        <p:spPr bwMode="auto">
          <a:xfrm>
            <a:off x="8328025" y="625475"/>
            <a:ext cx="382588" cy="382588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13" name="Google Shape;230;p9"/>
          <p:cNvGrpSpPr>
            <a:grpSpLocks/>
          </p:cNvGrpSpPr>
          <p:nvPr/>
        </p:nvGrpSpPr>
        <p:grpSpPr bwMode="auto">
          <a:xfrm>
            <a:off x="153988" y="438150"/>
            <a:ext cx="509587" cy="479425"/>
            <a:chOff x="5972700" y="2330200"/>
            <a:chExt cx="411625" cy="387275"/>
          </a:xfrm>
        </p:grpSpPr>
        <p:sp>
          <p:nvSpPr>
            <p:cNvPr id="14" name="Google Shape;231;p9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5" name="Google Shape;232;p9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16" name="Google Shape;234;p9"/>
          <p:cNvSpPr>
            <a:spLocks noChangeArrowheads="1"/>
          </p:cNvSpPr>
          <p:nvPr/>
        </p:nvSpPr>
        <p:spPr bwMode="auto">
          <a:xfrm>
            <a:off x="7720013" y="103188"/>
            <a:ext cx="627062" cy="627062"/>
          </a:xfrm>
          <a:prstGeom prst="ellipse">
            <a:avLst/>
          </a:prstGeom>
          <a:solidFill>
            <a:srgbClr val="FFB600">
              <a:alpha val="79607"/>
            </a:srgbClr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grpSp>
        <p:nvGrpSpPr>
          <p:cNvPr id="17" name="Google Shape;235;p9"/>
          <p:cNvGrpSpPr>
            <a:grpSpLocks/>
          </p:cNvGrpSpPr>
          <p:nvPr/>
        </p:nvGrpSpPr>
        <p:grpSpPr bwMode="auto">
          <a:xfrm>
            <a:off x="7915275" y="228600"/>
            <a:ext cx="236538" cy="376238"/>
            <a:chOff x="6718575" y="2318625"/>
            <a:chExt cx="256950" cy="407375"/>
          </a:xfrm>
        </p:grpSpPr>
        <p:sp>
          <p:nvSpPr>
            <p:cNvPr id="18" name="Google Shape;236;p9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" name="Google Shape;237;p9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0" name="Google Shape;238;p9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1" name="Google Shape;239;p9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2" name="Google Shape;240;p9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3" name="Google Shape;241;p9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4" name="Google Shape;242;p9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5" name="Google Shape;243;p9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6" name="Google Shape;244;p9"/>
          <p:cNvSpPr txBox="1">
            <a:spLocks noGrp="1"/>
          </p:cNvSpPr>
          <p:nvPr>
            <p:ph type="sldNum" idx="10"/>
          </p:nvPr>
        </p:nvSpPr>
        <p:spPr>
          <a:xfrm>
            <a:off x="8118475" y="4303713"/>
            <a:ext cx="547688" cy="393700"/>
          </a:xfrm>
        </p:spPr>
        <p:txBody>
          <a:bodyPr/>
          <a:lstStyle>
            <a:lvl1pPr>
              <a:defRPr/>
            </a:lvl1pPr>
          </a:lstStyle>
          <a:p>
            <a:fld id="{652FE138-B80F-44F2-AC87-1B51D333F4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8;p14"/>
          <p:cNvSpPr/>
          <p:nvPr/>
        </p:nvSpPr>
        <p:spPr>
          <a:xfrm>
            <a:off x="406400" y="406400"/>
            <a:ext cx="8331200" cy="4330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59;p14"/>
          <p:cNvSpPr>
            <a:spLocks noChangeArrowheads="1"/>
          </p:cNvSpPr>
          <p:nvPr/>
        </p:nvSpPr>
        <p:spPr bwMode="auto">
          <a:xfrm>
            <a:off x="217488" y="171450"/>
            <a:ext cx="1054100" cy="10541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4" name="Google Shape;360;p14"/>
          <p:cNvSpPr>
            <a:spLocks noChangeArrowheads="1"/>
          </p:cNvSpPr>
          <p:nvPr/>
        </p:nvSpPr>
        <p:spPr bwMode="auto">
          <a:xfrm>
            <a:off x="1157288" y="-136525"/>
            <a:ext cx="398462" cy="398463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5" name="Google Shape;361;p14"/>
          <p:cNvSpPr>
            <a:spLocks noChangeArrowheads="1"/>
          </p:cNvSpPr>
          <p:nvPr/>
        </p:nvSpPr>
        <p:spPr bwMode="auto">
          <a:xfrm>
            <a:off x="1397000" y="338138"/>
            <a:ext cx="136525" cy="136525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6" name="Google Shape;362;p14"/>
          <p:cNvSpPr>
            <a:spLocks noChangeArrowheads="1"/>
          </p:cNvSpPr>
          <p:nvPr/>
        </p:nvSpPr>
        <p:spPr bwMode="auto">
          <a:xfrm>
            <a:off x="487363" y="1335088"/>
            <a:ext cx="214312" cy="2127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7" name="Google Shape;363;p14"/>
          <p:cNvSpPr>
            <a:spLocks noChangeArrowheads="1"/>
          </p:cNvSpPr>
          <p:nvPr/>
        </p:nvSpPr>
        <p:spPr bwMode="auto">
          <a:xfrm>
            <a:off x="7848600" y="4168775"/>
            <a:ext cx="1096963" cy="1096963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8" name="Google Shape;364;p14"/>
          <p:cNvSpPr>
            <a:spLocks noChangeArrowheads="1"/>
          </p:cNvSpPr>
          <p:nvPr/>
        </p:nvSpPr>
        <p:spPr bwMode="auto">
          <a:xfrm>
            <a:off x="8507413" y="2981325"/>
            <a:ext cx="774700" cy="77470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9" name="Google Shape;365;p14"/>
          <p:cNvSpPr>
            <a:spLocks noChangeArrowheads="1"/>
          </p:cNvSpPr>
          <p:nvPr/>
        </p:nvSpPr>
        <p:spPr bwMode="auto">
          <a:xfrm>
            <a:off x="8094663" y="3973513"/>
            <a:ext cx="412750" cy="4143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0" name="Google Shape;366;p14"/>
          <p:cNvSpPr>
            <a:spLocks noChangeArrowheads="1"/>
          </p:cNvSpPr>
          <p:nvPr/>
        </p:nvSpPr>
        <p:spPr bwMode="auto">
          <a:xfrm>
            <a:off x="8621713" y="3871913"/>
            <a:ext cx="212725" cy="214312"/>
          </a:xfrm>
          <a:prstGeom prst="ellipse">
            <a:avLst/>
          </a:prstGeom>
          <a:solidFill>
            <a:srgbClr val="FF9755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1" name="Google Shape;367;p14"/>
          <p:cNvSpPr>
            <a:spLocks noChangeArrowheads="1"/>
          </p:cNvSpPr>
          <p:nvPr/>
        </p:nvSpPr>
        <p:spPr bwMode="auto">
          <a:xfrm>
            <a:off x="7550150" y="4802188"/>
            <a:ext cx="212725" cy="212725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2" name="Google Shape;368;p14"/>
          <p:cNvSpPr>
            <a:spLocks noChangeArrowheads="1"/>
          </p:cNvSpPr>
          <p:nvPr/>
        </p:nvSpPr>
        <p:spPr bwMode="auto">
          <a:xfrm>
            <a:off x="7326313" y="4675188"/>
            <a:ext cx="93662" cy="93662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3" name="Google Shape;369;p14"/>
          <p:cNvSpPr>
            <a:spLocks noChangeArrowheads="1"/>
          </p:cNvSpPr>
          <p:nvPr/>
        </p:nvSpPr>
        <p:spPr bwMode="auto">
          <a:xfrm>
            <a:off x="258763" y="1576388"/>
            <a:ext cx="93662" cy="95250"/>
          </a:xfrm>
          <a:prstGeom prst="ellipse">
            <a:avLst/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14" name="Google Shape;370;p14"/>
          <p:cNvSpPr>
            <a:spLocks/>
          </p:cNvSpPr>
          <p:nvPr/>
        </p:nvSpPr>
        <p:spPr bwMode="auto">
          <a:xfrm>
            <a:off x="8726488" y="3200400"/>
            <a:ext cx="336550" cy="336550"/>
          </a:xfrm>
          <a:custGeom>
            <a:avLst/>
            <a:gdLst/>
            <a:ahLst/>
            <a:cxnLst>
              <a:cxn ang="0">
                <a:pos x="14809" y="3630"/>
              </a:cxn>
              <a:cxn ang="0">
                <a:pos x="15832" y="2997"/>
              </a:cxn>
              <a:cxn ang="0">
                <a:pos x="15978" y="1827"/>
              </a:cxn>
              <a:cxn ang="0">
                <a:pos x="15320" y="707"/>
              </a:cxn>
              <a:cxn ang="0">
                <a:pos x="14395" y="123"/>
              </a:cxn>
              <a:cxn ang="0">
                <a:pos x="13250" y="98"/>
              </a:cxn>
              <a:cxn ang="0">
                <a:pos x="12471" y="975"/>
              </a:cxn>
              <a:cxn ang="0">
                <a:pos x="12008" y="1998"/>
              </a:cxn>
              <a:cxn ang="0">
                <a:pos x="10717" y="2534"/>
              </a:cxn>
              <a:cxn ang="0">
                <a:pos x="9231" y="878"/>
              </a:cxn>
              <a:cxn ang="0">
                <a:pos x="8209" y="25"/>
              </a:cxn>
              <a:cxn ang="0">
                <a:pos x="7039" y="537"/>
              </a:cxn>
              <a:cxn ang="0">
                <a:pos x="5432" y="2095"/>
              </a:cxn>
              <a:cxn ang="0">
                <a:pos x="5262" y="3021"/>
              </a:cxn>
              <a:cxn ang="0">
                <a:pos x="5797" y="3752"/>
              </a:cxn>
              <a:cxn ang="0">
                <a:pos x="7039" y="4239"/>
              </a:cxn>
              <a:cxn ang="0">
                <a:pos x="7600" y="5359"/>
              </a:cxn>
              <a:cxn ang="0">
                <a:pos x="7307" y="6357"/>
              </a:cxn>
              <a:cxn ang="0">
                <a:pos x="6552" y="7186"/>
              </a:cxn>
              <a:cxn ang="0">
                <a:pos x="5359" y="7600"/>
              </a:cxn>
              <a:cxn ang="0">
                <a:pos x="4409" y="7234"/>
              </a:cxn>
              <a:cxn ang="0">
                <a:pos x="3849" y="5992"/>
              </a:cxn>
              <a:cxn ang="0">
                <a:pos x="3167" y="5310"/>
              </a:cxn>
              <a:cxn ang="0">
                <a:pos x="2242" y="5359"/>
              </a:cxn>
              <a:cxn ang="0">
                <a:pos x="756" y="6747"/>
              </a:cxn>
              <a:cxn ang="0">
                <a:pos x="1" y="8014"/>
              </a:cxn>
              <a:cxn ang="0">
                <a:pos x="585" y="8988"/>
              </a:cxn>
              <a:cxn ang="0">
                <a:pos x="2412" y="10547"/>
              </a:cxn>
              <a:cxn ang="0">
                <a:pos x="2266" y="11740"/>
              </a:cxn>
              <a:cxn ang="0">
                <a:pos x="1219" y="12398"/>
              </a:cxn>
              <a:cxn ang="0">
                <a:pos x="196" y="13031"/>
              </a:cxn>
              <a:cxn ang="0">
                <a:pos x="50" y="14200"/>
              </a:cxn>
              <a:cxn ang="0">
                <a:pos x="707" y="15320"/>
              </a:cxn>
              <a:cxn ang="0">
                <a:pos x="1633" y="15905"/>
              </a:cxn>
              <a:cxn ang="0">
                <a:pos x="2777" y="15929"/>
              </a:cxn>
              <a:cxn ang="0">
                <a:pos x="3557" y="15052"/>
              </a:cxn>
              <a:cxn ang="0">
                <a:pos x="4019" y="14029"/>
              </a:cxn>
              <a:cxn ang="0">
                <a:pos x="5310" y="13493"/>
              </a:cxn>
              <a:cxn ang="0">
                <a:pos x="6796" y="15150"/>
              </a:cxn>
              <a:cxn ang="0">
                <a:pos x="7819" y="16002"/>
              </a:cxn>
              <a:cxn ang="0">
                <a:pos x="8988" y="15491"/>
              </a:cxn>
              <a:cxn ang="0">
                <a:pos x="10595" y="13932"/>
              </a:cxn>
              <a:cxn ang="0">
                <a:pos x="10766" y="13006"/>
              </a:cxn>
              <a:cxn ang="0">
                <a:pos x="10230" y="12276"/>
              </a:cxn>
              <a:cxn ang="0">
                <a:pos x="8988" y="11789"/>
              </a:cxn>
              <a:cxn ang="0">
                <a:pos x="8428" y="10668"/>
              </a:cxn>
              <a:cxn ang="0">
                <a:pos x="8720" y="9670"/>
              </a:cxn>
              <a:cxn ang="0">
                <a:pos x="9475" y="8866"/>
              </a:cxn>
              <a:cxn ang="0">
                <a:pos x="10668" y="8428"/>
              </a:cxn>
              <a:cxn ang="0">
                <a:pos x="11618" y="8793"/>
              </a:cxn>
              <a:cxn ang="0">
                <a:pos x="12178" y="10035"/>
              </a:cxn>
              <a:cxn ang="0">
                <a:pos x="12860" y="10717"/>
              </a:cxn>
              <a:cxn ang="0">
                <a:pos x="13786" y="10668"/>
              </a:cxn>
              <a:cxn ang="0">
                <a:pos x="15271" y="9280"/>
              </a:cxn>
              <a:cxn ang="0">
                <a:pos x="16026" y="8014"/>
              </a:cxn>
              <a:cxn ang="0">
                <a:pos x="15442" y="7039"/>
              </a:cxn>
              <a:cxn ang="0">
                <a:pos x="13615" y="5481"/>
              </a:cxn>
              <a:cxn ang="0">
                <a:pos x="13761" y="4287"/>
              </a:cxn>
            </a:cxnLst>
            <a:rect l="0" t="0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15" name="Google Shape;371;p14"/>
          <p:cNvGrpSpPr>
            <a:grpSpLocks/>
          </p:cNvGrpSpPr>
          <p:nvPr/>
        </p:nvGrpSpPr>
        <p:grpSpPr bwMode="auto">
          <a:xfrm>
            <a:off x="8142288" y="4478338"/>
            <a:ext cx="509587" cy="477837"/>
            <a:chOff x="5972700" y="2330200"/>
            <a:chExt cx="411625" cy="387275"/>
          </a:xfrm>
        </p:grpSpPr>
        <p:sp>
          <p:nvSpPr>
            <p:cNvPr id="16" name="Google Shape;372;p14"/>
            <p:cNvSpPr>
              <a:spLocks/>
            </p:cNvSpPr>
            <p:nvPr/>
          </p:nvSpPr>
          <p:spPr bwMode="auto">
            <a:xfrm>
              <a:off x="5972700" y="2476950"/>
              <a:ext cx="98050" cy="219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92"/>
                </a:cxn>
                <a:cxn ang="0">
                  <a:pos x="3921" y="8792"/>
                </a:cxn>
                <a:cxn ang="0">
                  <a:pos x="3921" y="0"/>
                </a:cxn>
                <a:cxn ang="0">
                  <a:pos x="0" y="0"/>
                </a:cxn>
                <a:cxn ang="0">
                  <a:pos x="2411" y="2411"/>
                </a:cxn>
                <a:cxn ang="0">
                  <a:pos x="2411" y="2411"/>
                </a:cxn>
                <a:cxn ang="0">
                  <a:pos x="2265" y="2387"/>
                </a:cxn>
                <a:cxn ang="0">
                  <a:pos x="2143" y="2363"/>
                </a:cxn>
                <a:cxn ang="0">
                  <a:pos x="2022" y="2290"/>
                </a:cxn>
                <a:cxn ang="0">
                  <a:pos x="1924" y="2216"/>
                </a:cxn>
                <a:cxn ang="0">
                  <a:pos x="1827" y="2095"/>
                </a:cxn>
                <a:cxn ang="0">
                  <a:pos x="1754" y="1973"/>
                </a:cxn>
                <a:cxn ang="0">
                  <a:pos x="1729" y="1851"/>
                </a:cxn>
                <a:cxn ang="0">
                  <a:pos x="1705" y="1705"/>
                </a:cxn>
                <a:cxn ang="0">
                  <a:pos x="1705" y="1705"/>
                </a:cxn>
                <a:cxn ang="0">
                  <a:pos x="1729" y="1559"/>
                </a:cxn>
                <a:cxn ang="0">
                  <a:pos x="1754" y="1437"/>
                </a:cxn>
                <a:cxn ang="0">
                  <a:pos x="1827" y="1315"/>
                </a:cxn>
                <a:cxn ang="0">
                  <a:pos x="1924" y="1218"/>
                </a:cxn>
                <a:cxn ang="0">
                  <a:pos x="2022" y="1120"/>
                </a:cxn>
                <a:cxn ang="0">
                  <a:pos x="2143" y="1072"/>
                </a:cxn>
                <a:cxn ang="0">
                  <a:pos x="2265" y="1023"/>
                </a:cxn>
                <a:cxn ang="0">
                  <a:pos x="2411" y="999"/>
                </a:cxn>
                <a:cxn ang="0">
                  <a:pos x="2411" y="999"/>
                </a:cxn>
                <a:cxn ang="0">
                  <a:pos x="2557" y="1023"/>
                </a:cxn>
                <a:cxn ang="0">
                  <a:pos x="2679" y="1072"/>
                </a:cxn>
                <a:cxn ang="0">
                  <a:pos x="2801" y="1120"/>
                </a:cxn>
                <a:cxn ang="0">
                  <a:pos x="2898" y="1218"/>
                </a:cxn>
                <a:cxn ang="0">
                  <a:pos x="2996" y="1315"/>
                </a:cxn>
                <a:cxn ang="0">
                  <a:pos x="3069" y="1437"/>
                </a:cxn>
                <a:cxn ang="0">
                  <a:pos x="3093" y="1559"/>
                </a:cxn>
                <a:cxn ang="0">
                  <a:pos x="3118" y="1705"/>
                </a:cxn>
                <a:cxn ang="0">
                  <a:pos x="3118" y="1705"/>
                </a:cxn>
                <a:cxn ang="0">
                  <a:pos x="3093" y="1851"/>
                </a:cxn>
                <a:cxn ang="0">
                  <a:pos x="3069" y="1973"/>
                </a:cxn>
                <a:cxn ang="0">
                  <a:pos x="2996" y="2095"/>
                </a:cxn>
                <a:cxn ang="0">
                  <a:pos x="2898" y="2216"/>
                </a:cxn>
                <a:cxn ang="0">
                  <a:pos x="2801" y="2290"/>
                </a:cxn>
                <a:cxn ang="0">
                  <a:pos x="2679" y="2363"/>
                </a:cxn>
                <a:cxn ang="0">
                  <a:pos x="2557" y="2387"/>
                </a:cxn>
                <a:cxn ang="0">
                  <a:pos x="2411" y="2411"/>
                </a:cxn>
                <a:cxn ang="0">
                  <a:pos x="2411" y="2411"/>
                </a:cxn>
              </a:cxnLst>
              <a:rect l="0" t="0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7" name="Google Shape;373;p14"/>
            <p:cNvSpPr>
              <a:spLocks/>
            </p:cNvSpPr>
            <p:nvPr/>
          </p:nvSpPr>
          <p:spPr bwMode="auto">
            <a:xfrm>
              <a:off x="6078025" y="2330200"/>
              <a:ext cx="306300" cy="387275"/>
            </a:xfrm>
            <a:custGeom>
              <a:avLst/>
              <a:gdLst/>
              <a:ahLst/>
              <a:cxnLst>
                <a:cxn ang="0">
                  <a:pos x="1511" y="13396"/>
                </a:cxn>
                <a:cxn ang="0">
                  <a:pos x="3556" y="14273"/>
                </a:cxn>
                <a:cxn ang="0">
                  <a:pos x="6114" y="15101"/>
                </a:cxn>
                <a:cxn ang="0">
                  <a:pos x="7672" y="15417"/>
                </a:cxn>
                <a:cxn ang="0">
                  <a:pos x="8598" y="15490"/>
                </a:cxn>
                <a:cxn ang="0">
                  <a:pos x="10181" y="15417"/>
                </a:cxn>
                <a:cxn ang="0">
                  <a:pos x="10814" y="15222"/>
                </a:cxn>
                <a:cxn ang="0">
                  <a:pos x="11082" y="14955"/>
                </a:cxn>
                <a:cxn ang="0">
                  <a:pos x="11204" y="14126"/>
                </a:cxn>
                <a:cxn ang="0">
                  <a:pos x="11033" y="13664"/>
                </a:cxn>
                <a:cxn ang="0">
                  <a:pos x="11009" y="13518"/>
                </a:cxn>
                <a:cxn ang="0">
                  <a:pos x="11350" y="13323"/>
                </a:cxn>
                <a:cxn ang="0">
                  <a:pos x="11545" y="12957"/>
                </a:cxn>
                <a:cxn ang="0">
                  <a:pos x="11642" y="11959"/>
                </a:cxn>
                <a:cxn ang="0">
                  <a:pos x="11618" y="11618"/>
                </a:cxn>
                <a:cxn ang="0">
                  <a:pos x="11374" y="11277"/>
                </a:cxn>
                <a:cxn ang="0">
                  <a:pos x="11423" y="11180"/>
                </a:cxn>
                <a:cxn ang="0">
                  <a:pos x="11715" y="10960"/>
                </a:cxn>
                <a:cxn ang="0">
                  <a:pos x="11886" y="10644"/>
                </a:cxn>
                <a:cxn ang="0">
                  <a:pos x="11983" y="9645"/>
                </a:cxn>
                <a:cxn ang="0">
                  <a:pos x="11959" y="9280"/>
                </a:cxn>
                <a:cxn ang="0">
                  <a:pos x="11788" y="9012"/>
                </a:cxn>
                <a:cxn ang="0">
                  <a:pos x="11618" y="8866"/>
                </a:cxn>
                <a:cxn ang="0">
                  <a:pos x="11910" y="8695"/>
                </a:cxn>
                <a:cxn ang="0">
                  <a:pos x="12105" y="8427"/>
                </a:cxn>
                <a:cxn ang="0">
                  <a:pos x="12251" y="7307"/>
                </a:cxn>
                <a:cxn ang="0">
                  <a:pos x="12202" y="7064"/>
                </a:cxn>
                <a:cxn ang="0">
                  <a:pos x="12032" y="6771"/>
                </a:cxn>
                <a:cxn ang="0">
                  <a:pos x="11472" y="6430"/>
                </a:cxn>
                <a:cxn ang="0">
                  <a:pos x="10546" y="6211"/>
                </a:cxn>
                <a:cxn ang="0">
                  <a:pos x="8817" y="6016"/>
                </a:cxn>
                <a:cxn ang="0">
                  <a:pos x="6309" y="5870"/>
                </a:cxn>
                <a:cxn ang="0">
                  <a:pos x="6771" y="4872"/>
                </a:cxn>
                <a:cxn ang="0">
                  <a:pos x="7064" y="3678"/>
                </a:cxn>
                <a:cxn ang="0">
                  <a:pos x="7283" y="1535"/>
                </a:cxn>
                <a:cxn ang="0">
                  <a:pos x="7283" y="804"/>
                </a:cxn>
                <a:cxn ang="0">
                  <a:pos x="7015" y="317"/>
                </a:cxn>
                <a:cxn ang="0">
                  <a:pos x="6503" y="25"/>
                </a:cxn>
                <a:cxn ang="0">
                  <a:pos x="5943" y="25"/>
                </a:cxn>
                <a:cxn ang="0">
                  <a:pos x="5359" y="220"/>
                </a:cxn>
                <a:cxn ang="0">
                  <a:pos x="4774" y="2022"/>
                </a:cxn>
                <a:cxn ang="0">
                  <a:pos x="4190" y="3386"/>
                </a:cxn>
                <a:cxn ang="0">
                  <a:pos x="3873" y="3922"/>
                </a:cxn>
                <a:cxn ang="0">
                  <a:pos x="2509" y="5237"/>
                </a:cxn>
              </a:cxnLst>
              <a:rect l="0" t="0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18" name="Google Shape;374;p14"/>
          <p:cNvGrpSpPr>
            <a:grpSpLocks/>
          </p:cNvGrpSpPr>
          <p:nvPr/>
        </p:nvGrpSpPr>
        <p:grpSpPr bwMode="auto">
          <a:xfrm>
            <a:off x="546100" y="382588"/>
            <a:ext cx="398463" cy="631825"/>
            <a:chOff x="6718575" y="2318625"/>
            <a:chExt cx="256950" cy="407375"/>
          </a:xfrm>
        </p:grpSpPr>
        <p:sp>
          <p:nvSpPr>
            <p:cNvPr id="19" name="Google Shape;375;p14"/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/>
              <a:ahLst/>
              <a:cxnLst>
                <a:cxn ang="0">
                  <a:pos x="4092" y="902"/>
                </a:cxn>
                <a:cxn ang="0">
                  <a:pos x="4092" y="1"/>
                </a:cxn>
                <a:cxn ang="0">
                  <a:pos x="0" y="1"/>
                </a:cxn>
                <a:cxn ang="0">
                  <a:pos x="0" y="902"/>
                </a:cxn>
                <a:cxn ang="0">
                  <a:pos x="4092" y="902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0" name="Google Shape;376;p14"/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/>
              <a:ahLst/>
              <a:cxnLst>
                <a:cxn ang="0">
                  <a:pos x="4092" y="901"/>
                </a:cxn>
                <a:cxn ang="0">
                  <a:pos x="4092" y="0"/>
                </a:cxn>
                <a:cxn ang="0">
                  <a:pos x="0" y="0"/>
                </a:cxn>
                <a:cxn ang="0">
                  <a:pos x="0" y="901"/>
                </a:cxn>
                <a:cxn ang="0">
                  <a:pos x="4092" y="901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1" name="Google Shape;377;p14"/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71"/>
                </a:cxn>
                <a:cxn ang="0">
                  <a:pos x="0" y="171"/>
                </a:cxn>
                <a:cxn ang="0">
                  <a:pos x="24" y="318"/>
                </a:cxn>
                <a:cxn ang="0">
                  <a:pos x="98" y="464"/>
                </a:cxn>
                <a:cxn ang="0">
                  <a:pos x="195" y="585"/>
                </a:cxn>
                <a:cxn ang="0">
                  <a:pos x="341" y="659"/>
                </a:cxn>
                <a:cxn ang="0">
                  <a:pos x="1875" y="1170"/>
                </a:cxn>
                <a:cxn ang="0">
                  <a:pos x="1875" y="1170"/>
                </a:cxn>
                <a:cxn ang="0">
                  <a:pos x="2046" y="1194"/>
                </a:cxn>
                <a:cxn ang="0">
                  <a:pos x="2046" y="1194"/>
                </a:cxn>
                <a:cxn ang="0">
                  <a:pos x="2216" y="1170"/>
                </a:cxn>
                <a:cxn ang="0">
                  <a:pos x="3751" y="659"/>
                </a:cxn>
                <a:cxn ang="0">
                  <a:pos x="3751" y="659"/>
                </a:cxn>
                <a:cxn ang="0">
                  <a:pos x="3897" y="585"/>
                </a:cxn>
                <a:cxn ang="0">
                  <a:pos x="3994" y="464"/>
                </a:cxn>
                <a:cxn ang="0">
                  <a:pos x="4067" y="318"/>
                </a:cxn>
                <a:cxn ang="0">
                  <a:pos x="4092" y="171"/>
                </a:cxn>
                <a:cxn ang="0">
                  <a:pos x="4092" y="1"/>
                </a:cxn>
                <a:cxn ang="0">
                  <a:pos x="0" y="1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2" name="Google Shape;378;p14"/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6674"/>
                </a:cxn>
                <a:cxn ang="0">
                  <a:pos x="1413" y="6674"/>
                </a:cxn>
                <a:cxn ang="0">
                  <a:pos x="585" y="2850"/>
                </a:cxn>
                <a:cxn ang="0">
                  <a:pos x="1" y="1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3" name="Google Shape;379;p14"/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/>
              <a:ahLst/>
              <a:cxnLst>
                <a:cxn ang="0">
                  <a:pos x="7185" y="12300"/>
                </a:cxn>
                <a:cxn ang="0">
                  <a:pos x="7477" y="11253"/>
                </a:cxn>
                <a:cxn ang="0">
                  <a:pos x="7891" y="10327"/>
                </a:cxn>
                <a:cxn ang="0">
                  <a:pos x="8378" y="9499"/>
                </a:cxn>
                <a:cxn ang="0">
                  <a:pos x="9182" y="8330"/>
                </a:cxn>
                <a:cxn ang="0">
                  <a:pos x="9645" y="7551"/>
                </a:cxn>
                <a:cxn ang="0">
                  <a:pos x="10034" y="6674"/>
                </a:cxn>
                <a:cxn ang="0">
                  <a:pos x="10229" y="5676"/>
                </a:cxn>
                <a:cxn ang="0">
                  <a:pos x="10278" y="5140"/>
                </a:cxn>
                <a:cxn ang="0">
                  <a:pos x="10229" y="4604"/>
                </a:cxn>
                <a:cxn ang="0">
                  <a:pos x="10034" y="3605"/>
                </a:cxn>
                <a:cxn ang="0">
                  <a:pos x="9645" y="2680"/>
                </a:cxn>
                <a:cxn ang="0">
                  <a:pos x="9084" y="1876"/>
                </a:cxn>
                <a:cxn ang="0">
                  <a:pos x="8402" y="1170"/>
                </a:cxn>
                <a:cxn ang="0">
                  <a:pos x="7574" y="634"/>
                </a:cxn>
                <a:cxn ang="0">
                  <a:pos x="6673" y="244"/>
                </a:cxn>
                <a:cxn ang="0">
                  <a:pos x="5675" y="25"/>
                </a:cxn>
                <a:cxn ang="0">
                  <a:pos x="5139" y="1"/>
                </a:cxn>
                <a:cxn ang="0">
                  <a:pos x="4116" y="98"/>
                </a:cxn>
                <a:cxn ang="0">
                  <a:pos x="3142" y="415"/>
                </a:cxn>
                <a:cxn ang="0">
                  <a:pos x="2265" y="878"/>
                </a:cxn>
                <a:cxn ang="0">
                  <a:pos x="1510" y="1511"/>
                </a:cxn>
                <a:cxn ang="0">
                  <a:pos x="877" y="2266"/>
                </a:cxn>
                <a:cxn ang="0">
                  <a:pos x="414" y="3143"/>
                </a:cxn>
                <a:cxn ang="0">
                  <a:pos x="122" y="4093"/>
                </a:cxn>
                <a:cxn ang="0">
                  <a:pos x="0" y="5140"/>
                </a:cxn>
                <a:cxn ang="0">
                  <a:pos x="24" y="5408"/>
                </a:cxn>
                <a:cxn ang="0">
                  <a:pos x="122" y="6187"/>
                </a:cxn>
                <a:cxn ang="0">
                  <a:pos x="414" y="7113"/>
                </a:cxn>
                <a:cxn ang="0">
                  <a:pos x="852" y="7941"/>
                </a:cxn>
                <a:cxn ang="0">
                  <a:pos x="1364" y="8720"/>
                </a:cxn>
                <a:cxn ang="0">
                  <a:pos x="2143" y="9913"/>
                </a:cxn>
                <a:cxn ang="0">
                  <a:pos x="2606" y="10766"/>
                </a:cxn>
                <a:cxn ang="0">
                  <a:pos x="2971" y="11764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4" name="Google Shape;380;p14"/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/>
              <a:ahLst/>
              <a:cxnLst>
                <a:cxn ang="0">
                  <a:pos x="1413" y="1"/>
                </a:cxn>
                <a:cxn ang="0">
                  <a:pos x="1413" y="1"/>
                </a:cxn>
                <a:cxn ang="0">
                  <a:pos x="829" y="2850"/>
                </a:cxn>
                <a:cxn ang="0">
                  <a:pos x="1" y="6674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5" name="Google Shape;381;p14"/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829" y="780"/>
                </a:cxn>
                <a:cxn ang="0">
                  <a:pos x="1657" y="73"/>
                </a:cxn>
                <a:cxn ang="0">
                  <a:pos x="1657" y="73"/>
                </a:cxn>
                <a:cxn ang="0">
                  <a:pos x="1730" y="25"/>
                </a:cxn>
                <a:cxn ang="0">
                  <a:pos x="1803" y="0"/>
                </a:cxn>
                <a:cxn ang="0">
                  <a:pos x="1876" y="25"/>
                </a:cxn>
                <a:cxn ang="0">
                  <a:pos x="1949" y="73"/>
                </a:cxn>
                <a:cxn ang="0">
                  <a:pos x="2777" y="780"/>
                </a:cxn>
                <a:cxn ang="0">
                  <a:pos x="3605" y="73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6" name="Google Shape;382;p14"/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092" y="1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27" name="Google Shape;383;p14"/>
          <p:cNvSpPr>
            <a:spLocks noChangeArrowheads="1"/>
          </p:cNvSpPr>
          <p:nvPr/>
        </p:nvSpPr>
        <p:spPr bwMode="auto">
          <a:xfrm>
            <a:off x="-117475" y="847725"/>
            <a:ext cx="604838" cy="604838"/>
          </a:xfrm>
          <a:prstGeom prst="ellipse">
            <a:avLst/>
          </a:prstGeom>
          <a:solidFill>
            <a:srgbClr val="02BDC7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28" name="Google Shape;384;p1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1CA12D-0C56-497B-B9E8-FD9EB65325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body" idx="1"/>
          </p:nvPr>
        </p:nvSpPr>
        <p:spPr bwMode="auto">
          <a:xfrm>
            <a:off x="2901950" y="1033463"/>
            <a:ext cx="52927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title"/>
          </p:nvPr>
        </p:nvSpPr>
        <p:spPr bwMode="auto">
          <a:xfrm>
            <a:off x="144463" y="558800"/>
            <a:ext cx="2141537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118475" y="417513"/>
            <a:ext cx="5476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A6BCC9"/>
                </a:solidFill>
                <a:latin typeface="Lato Light"/>
                <a:sym typeface="Lato Light"/>
              </a:defRPr>
            </a:lvl1pPr>
          </a:lstStyle>
          <a:p>
            <a:fld id="{DB5170AC-B2DD-4779-9263-45858625439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I Encuentro Internacional de Educación. Educación Pública: democracia, derechos y justicia soc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500063"/>
            <a:ext cx="5286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395288" y="2932113"/>
            <a:ext cx="5815012" cy="1770062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Clr>
                <a:srgbClr val="A6BCC9"/>
              </a:buClr>
              <a:buSzPts val="2000"/>
              <a:buFont typeface="Lato Light"/>
              <a:buNone/>
            </a:pPr>
            <a:r>
              <a:rPr lang="es-ES" sz="2400" smtClean="0">
                <a:solidFill>
                  <a:srgbClr val="FFFFFF"/>
                </a:solidFill>
                <a:latin typeface="Lato Light"/>
                <a:cs typeface="Arial" charset="0"/>
                <a:sym typeface="Lato Light"/>
              </a:rPr>
              <a:t>Simposio 6:</a:t>
            </a:r>
          </a:p>
          <a:p>
            <a:pPr marL="0" indent="0" algn="just" eaLnBrk="1" hangingPunct="1">
              <a:spcBef>
                <a:spcPts val="600"/>
              </a:spcBef>
              <a:buClr>
                <a:srgbClr val="A6BCC9"/>
              </a:buClr>
              <a:buSzPts val="2000"/>
              <a:buFont typeface="Lato Light"/>
              <a:buNone/>
            </a:pPr>
            <a:r>
              <a:rPr lang="es-ES" sz="1800" smtClean="0">
                <a:solidFill>
                  <a:srgbClr val="FFFFFF"/>
                </a:solidFill>
                <a:latin typeface="Lato Light"/>
                <a:cs typeface="Arial" charset="0"/>
                <a:sym typeface="Lato Light"/>
              </a:rPr>
              <a:t>Las políticas de formación docente y su despliegue territorial en el contexto de reformas educativas recurrentes</a:t>
            </a: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1813" y="2001788"/>
            <a:ext cx="2071499" cy="20714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364" name="Google Shape;406;p1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6B9341-7A5B-49E1-BD27-C1B15FEFD2F0}" type="slidenum">
              <a:rPr lang="es-ES"/>
              <a:pPr/>
              <a:t>1</a:t>
            </a:fld>
            <a:endParaRPr lang="es-ES"/>
          </a:p>
        </p:txBody>
      </p:sp>
      <p:pic>
        <p:nvPicPr>
          <p:cNvPr id="15365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0"/>
            <a:ext cx="21431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86063" y="962025"/>
            <a:ext cx="3600450" cy="3324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es-ES" sz="2000" b="1" smtClean="0">
                <a:solidFill>
                  <a:srgbClr val="252E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 Regular"/>
                <a:cs typeface="Arial" charset="0"/>
                <a:sym typeface="Roboto Slab Regular"/>
              </a:rPr>
              <a:t>En la búsqueda de aprendizajes significativos: la formación de profesores y la construcción de materiales mediadores para la enseñanza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394;p16"/>
          <p:cNvSpPr txBox="1">
            <a:spLocks noGrp="1"/>
          </p:cNvSpPr>
          <p:nvPr>
            <p:ph type="title"/>
          </p:nvPr>
        </p:nvSpPr>
        <p:spPr>
          <a:xfrm>
            <a:off x="142875" y="571500"/>
            <a:ext cx="2141538" cy="26304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es-ES" sz="1600" b="1" smtClean="0">
                <a:solidFill>
                  <a:srgbClr val="FFFFFF"/>
                </a:solidFill>
                <a:latin typeface="Roboto Slab Regular"/>
                <a:cs typeface="Arial" charset="0"/>
                <a:sym typeface="Roboto Slab Regular"/>
              </a:rPr>
              <a:t>PROYECTO:</a:t>
            </a:r>
            <a:br>
              <a:rPr lang="es-ES" sz="1600" b="1" smtClean="0">
                <a:solidFill>
                  <a:srgbClr val="FFFFFF"/>
                </a:solidFill>
                <a:latin typeface="Roboto Slab Regular"/>
                <a:cs typeface="Arial" charset="0"/>
                <a:sym typeface="Roboto Slab Regular"/>
              </a:rPr>
            </a:br>
            <a:r>
              <a:rPr lang="es-ES" sz="1600" b="1" smtClean="0">
                <a:solidFill>
                  <a:srgbClr val="FFFFFF"/>
                </a:solidFill>
                <a:latin typeface="Roboto Slab Regular"/>
                <a:cs typeface="Arial" charset="0"/>
                <a:sym typeface="Roboto Slab Regular"/>
              </a:rPr>
              <a:t>La educación secundaria bajo el mandato de la inclusión. Sujetos, instituciones y prácticas</a:t>
            </a:r>
          </a:p>
        </p:txBody>
      </p:sp>
      <p:sp>
        <p:nvSpPr>
          <p:cNvPr id="19459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830513" y="1417638"/>
            <a:ext cx="2516187" cy="2725737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None/>
            </a:pPr>
            <a:r>
              <a:rPr lang="es-ES" sz="1200" b="1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CONTEXTO:</a:t>
            </a:r>
            <a:endParaRPr lang="es-ES" sz="12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marL="0" indent="0" algn="just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Lato Light"/>
              <a:buNone/>
            </a:pPr>
            <a:r>
              <a:rPr lang="es-ES" sz="12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Inclusión en la escuela con el trasfondo de la obligatoriedad del nivel</a:t>
            </a:r>
          </a:p>
          <a:p>
            <a:pPr marL="0" indent="0" algn="just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Lato Light"/>
              <a:buNone/>
            </a:pPr>
            <a:r>
              <a:rPr lang="es-AR" sz="12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Crisis de los sentidos colectivos/ Construcción de sentidos de educar </a:t>
            </a:r>
          </a:p>
          <a:p>
            <a:pPr marL="0" indent="0" algn="just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Lato Light"/>
              <a:buNone/>
            </a:pPr>
            <a:r>
              <a:rPr lang="es-AR" sz="12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Pérdida de capacidad de las instituciones modernas para crear sociabilidad </a:t>
            </a:r>
          </a:p>
          <a:p>
            <a:pPr marL="0" indent="0" algn="just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Lato Light"/>
              <a:buNone/>
            </a:pPr>
            <a:r>
              <a:rPr lang="es-AR" sz="12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Sistema educativo que deviene fragmentado</a:t>
            </a:r>
            <a:endParaRPr lang="es-ES" sz="12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marL="0" indent="0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None/>
            </a:pPr>
            <a:endParaRPr lang="es-ES" sz="12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marL="0" indent="0" eaLnBrk="1" hangingPunct="1">
              <a:spcAft>
                <a:spcPts val="1000"/>
              </a:spcAft>
              <a:buClr>
                <a:srgbClr val="A6BCC9"/>
              </a:buClr>
              <a:buFont typeface="Lato Light"/>
              <a:buNone/>
            </a:pPr>
            <a:endParaRPr lang="es-ES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435600" y="1419225"/>
            <a:ext cx="3052763" cy="2370138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None/>
            </a:pPr>
            <a:r>
              <a:rPr lang="es-ES" sz="1200" b="1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RELEVAMIENTO:</a:t>
            </a:r>
            <a:endParaRPr lang="es-ES" sz="12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marL="0" indent="0" algn="just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None/>
            </a:pPr>
            <a:r>
              <a:rPr lang="es-ES" sz="12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5 escuelas. Realidades diversas. Partido de Olavarría</a:t>
            </a:r>
          </a:p>
          <a:p>
            <a:pPr marL="0" indent="0" algn="just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None/>
            </a:pPr>
            <a:r>
              <a:rPr lang="es-ES" sz="12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Incorporación </a:t>
            </a:r>
            <a:r>
              <a:rPr lang="es-ES" sz="1200" i="1" smtClean="0">
                <a:solidFill>
                  <a:srgbClr val="4A5C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 Light"/>
                <a:cs typeface="Arial" charset="0"/>
                <a:sym typeface="Lato Light"/>
              </a:rPr>
              <a:t>prescriptiva</a:t>
            </a:r>
            <a:r>
              <a:rPr lang="es-ES" sz="1200" smtClean="0">
                <a:solidFill>
                  <a:srgbClr val="4A5C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ato Light"/>
                <a:cs typeface="Arial" charset="0"/>
                <a:sym typeface="Lato Light"/>
              </a:rPr>
              <a:t> </a:t>
            </a:r>
            <a:r>
              <a:rPr lang="es-ES" sz="12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de las TIC en el procesode enseñanza aprendizaje</a:t>
            </a:r>
          </a:p>
          <a:p>
            <a:pPr marL="0" indent="0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None/>
            </a:pPr>
            <a:r>
              <a:rPr lang="es-ES" sz="12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Estrategias (Bourdieu) de los actores que habitan la escuela para significarla</a:t>
            </a:r>
          </a:p>
          <a:p>
            <a:pPr marL="0" indent="0" eaLnBrk="1" hangingPunct="1">
              <a:spcAft>
                <a:spcPct val="0"/>
              </a:spcAft>
              <a:buClr>
                <a:srgbClr val="4A5C65"/>
              </a:buClr>
              <a:buSzPts val="1100"/>
              <a:buFont typeface="Arial" charset="0"/>
              <a:buNone/>
            </a:pPr>
            <a:endParaRPr lang="es-ES" sz="12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marL="0" indent="0" eaLnBrk="1" hangingPunct="1">
              <a:spcAft>
                <a:spcPts val="1000"/>
              </a:spcAft>
              <a:buClr>
                <a:srgbClr val="A6BCC9"/>
              </a:buClr>
              <a:buFont typeface="Lato Light"/>
              <a:buNone/>
            </a:pPr>
            <a:endParaRPr lang="es-ES" sz="12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</p:txBody>
      </p:sp>
      <p:sp>
        <p:nvSpPr>
          <p:cNvPr id="19461" name="Google Shape;398;p1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E46156-D7B8-448D-B83B-2D56010D5A6E}" type="slidenum">
              <a:rPr lang="es-ES"/>
              <a:pPr/>
              <a:t>3</a:t>
            </a:fld>
            <a:endParaRPr lang="es-ES"/>
          </a:p>
        </p:txBody>
      </p:sp>
      <p:pic>
        <p:nvPicPr>
          <p:cNvPr id="19462" name="Picture 2" descr="https://lh5.googleusercontent.com/hQtz2GO-BgxaO_hxiHTpnnU06erO0n4P3vI-qepHbronPOTxxFW10vVdNb_PtX-MrGs5TrPBLwGkTr0qJI4F-b1a6vZO1BvdPhMzUbEoXOIRW1SJvifCIYaRuCFwWaYq-evCM6RBO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85750"/>
            <a:ext cx="2952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Google Shape;772;p41"/>
          <p:cNvSpPr>
            <a:spLocks/>
          </p:cNvSpPr>
          <p:nvPr/>
        </p:nvSpPr>
        <p:spPr bwMode="auto">
          <a:xfrm>
            <a:off x="5580063" y="3579813"/>
            <a:ext cx="711200" cy="1008062"/>
          </a:xfrm>
          <a:custGeom>
            <a:avLst/>
            <a:gdLst/>
            <a:ahLst/>
            <a:cxnLst>
              <a:cxn ang="0">
                <a:pos x="1292" y="1"/>
              </a:cxn>
              <a:cxn ang="0">
                <a:pos x="1024" y="25"/>
              </a:cxn>
              <a:cxn ang="0">
                <a:pos x="561" y="220"/>
              </a:cxn>
              <a:cxn ang="0">
                <a:pos x="220" y="561"/>
              </a:cxn>
              <a:cxn ang="0">
                <a:pos x="25" y="1024"/>
              </a:cxn>
              <a:cxn ang="0">
                <a:pos x="1" y="19217"/>
              </a:cxn>
              <a:cxn ang="0">
                <a:pos x="25" y="19485"/>
              </a:cxn>
              <a:cxn ang="0">
                <a:pos x="220" y="19948"/>
              </a:cxn>
              <a:cxn ang="0">
                <a:pos x="561" y="20289"/>
              </a:cxn>
              <a:cxn ang="0">
                <a:pos x="1024" y="20483"/>
              </a:cxn>
              <a:cxn ang="0">
                <a:pos x="10547" y="20508"/>
              </a:cxn>
              <a:cxn ang="0">
                <a:pos x="10814" y="20483"/>
              </a:cxn>
              <a:cxn ang="0">
                <a:pos x="11277" y="20289"/>
              </a:cxn>
              <a:cxn ang="0">
                <a:pos x="11618" y="19948"/>
              </a:cxn>
              <a:cxn ang="0">
                <a:pos x="11813" y="19485"/>
              </a:cxn>
              <a:cxn ang="0">
                <a:pos x="11837" y="1292"/>
              </a:cxn>
              <a:cxn ang="0">
                <a:pos x="11813" y="1024"/>
              </a:cxn>
              <a:cxn ang="0">
                <a:pos x="11618" y="561"/>
              </a:cxn>
              <a:cxn ang="0">
                <a:pos x="11277" y="220"/>
              </a:cxn>
              <a:cxn ang="0">
                <a:pos x="10814" y="25"/>
              </a:cxn>
              <a:cxn ang="0">
                <a:pos x="10547" y="1"/>
              </a:cxn>
              <a:cxn ang="0">
                <a:pos x="6284" y="975"/>
              </a:cxn>
              <a:cxn ang="0">
                <a:pos x="6406" y="999"/>
              </a:cxn>
              <a:cxn ang="0">
                <a:pos x="6552" y="1146"/>
              </a:cxn>
              <a:cxn ang="0">
                <a:pos x="6577" y="1267"/>
              </a:cxn>
              <a:cxn ang="0">
                <a:pos x="6479" y="1462"/>
              </a:cxn>
              <a:cxn ang="0">
                <a:pos x="6284" y="1535"/>
              </a:cxn>
              <a:cxn ang="0">
                <a:pos x="5554" y="1535"/>
              </a:cxn>
              <a:cxn ang="0">
                <a:pos x="5359" y="1462"/>
              </a:cxn>
              <a:cxn ang="0">
                <a:pos x="5262" y="1267"/>
              </a:cxn>
              <a:cxn ang="0">
                <a:pos x="5286" y="1146"/>
              </a:cxn>
              <a:cxn ang="0">
                <a:pos x="5432" y="999"/>
              </a:cxn>
              <a:cxn ang="0">
                <a:pos x="5554" y="975"/>
              </a:cxn>
              <a:cxn ang="0">
                <a:pos x="5919" y="19436"/>
              </a:cxn>
              <a:cxn ang="0">
                <a:pos x="5578" y="19363"/>
              </a:cxn>
              <a:cxn ang="0">
                <a:pos x="5310" y="19193"/>
              </a:cxn>
              <a:cxn ang="0">
                <a:pos x="5140" y="18925"/>
              </a:cxn>
              <a:cxn ang="0">
                <a:pos x="5067" y="18584"/>
              </a:cxn>
              <a:cxn ang="0">
                <a:pos x="5091" y="18413"/>
              </a:cxn>
              <a:cxn ang="0">
                <a:pos x="5213" y="18097"/>
              </a:cxn>
              <a:cxn ang="0">
                <a:pos x="5432" y="17877"/>
              </a:cxn>
              <a:cxn ang="0">
                <a:pos x="5749" y="17756"/>
              </a:cxn>
              <a:cxn ang="0">
                <a:pos x="5919" y="17731"/>
              </a:cxn>
              <a:cxn ang="0">
                <a:pos x="6260" y="17804"/>
              </a:cxn>
              <a:cxn ang="0">
                <a:pos x="6528" y="17975"/>
              </a:cxn>
              <a:cxn ang="0">
                <a:pos x="6699" y="18243"/>
              </a:cxn>
              <a:cxn ang="0">
                <a:pos x="6772" y="18584"/>
              </a:cxn>
              <a:cxn ang="0">
                <a:pos x="6747" y="18754"/>
              </a:cxn>
              <a:cxn ang="0">
                <a:pos x="6625" y="19071"/>
              </a:cxn>
              <a:cxn ang="0">
                <a:pos x="6406" y="19290"/>
              </a:cxn>
              <a:cxn ang="0">
                <a:pos x="6090" y="19412"/>
              </a:cxn>
              <a:cxn ang="0">
                <a:pos x="5919" y="19436"/>
              </a:cxn>
              <a:cxn ang="0">
                <a:pos x="1292" y="16660"/>
              </a:cxn>
              <a:cxn ang="0">
                <a:pos x="10547" y="2558"/>
              </a:cxn>
            </a:cxnLst>
            <a:rect l="0" t="0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38100" cap="rnd" cmpd="sng">
            <a:solidFill>
              <a:srgbClr val="030405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grpSp>
        <p:nvGrpSpPr>
          <p:cNvPr id="19467" name="Google Shape;659;p41"/>
          <p:cNvGrpSpPr>
            <a:grpSpLocks/>
          </p:cNvGrpSpPr>
          <p:nvPr/>
        </p:nvGrpSpPr>
        <p:grpSpPr bwMode="auto">
          <a:xfrm>
            <a:off x="6732588" y="3292475"/>
            <a:ext cx="1001712" cy="703263"/>
            <a:chOff x="1934025" y="1001650"/>
            <a:chExt cx="415300" cy="355600"/>
          </a:xfrm>
        </p:grpSpPr>
        <p:sp>
          <p:nvSpPr>
            <p:cNvPr id="19468" name="Google Shape;660;p41"/>
            <p:cNvSpPr>
              <a:spLocks/>
            </p:cNvSpPr>
            <p:nvPr/>
          </p:nvSpPr>
          <p:spPr bwMode="auto">
            <a:xfrm>
              <a:off x="1934025" y="1303650"/>
              <a:ext cx="207650" cy="536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487"/>
                </a:cxn>
                <a:cxn ang="0">
                  <a:pos x="1" y="487"/>
                </a:cxn>
                <a:cxn ang="0">
                  <a:pos x="25" y="633"/>
                </a:cxn>
                <a:cxn ang="0">
                  <a:pos x="74" y="755"/>
                </a:cxn>
                <a:cxn ang="0">
                  <a:pos x="147" y="853"/>
                </a:cxn>
                <a:cxn ang="0">
                  <a:pos x="245" y="950"/>
                </a:cxn>
                <a:cxn ang="0">
                  <a:pos x="245" y="950"/>
                </a:cxn>
                <a:cxn ang="0">
                  <a:pos x="391" y="1023"/>
                </a:cxn>
                <a:cxn ang="0">
                  <a:pos x="561" y="1047"/>
                </a:cxn>
                <a:cxn ang="0">
                  <a:pos x="561" y="1047"/>
                </a:cxn>
                <a:cxn ang="0">
                  <a:pos x="732" y="1023"/>
                </a:cxn>
                <a:cxn ang="0">
                  <a:pos x="732" y="1023"/>
                </a:cxn>
                <a:cxn ang="0">
                  <a:pos x="1292" y="853"/>
                </a:cxn>
                <a:cxn ang="0">
                  <a:pos x="1657" y="780"/>
                </a:cxn>
                <a:cxn ang="0">
                  <a:pos x="2071" y="682"/>
                </a:cxn>
                <a:cxn ang="0">
                  <a:pos x="2534" y="609"/>
                </a:cxn>
                <a:cxn ang="0">
                  <a:pos x="3021" y="560"/>
                </a:cxn>
                <a:cxn ang="0">
                  <a:pos x="3581" y="512"/>
                </a:cxn>
                <a:cxn ang="0">
                  <a:pos x="4166" y="487"/>
                </a:cxn>
                <a:cxn ang="0">
                  <a:pos x="4166" y="487"/>
                </a:cxn>
                <a:cxn ang="0">
                  <a:pos x="4604" y="512"/>
                </a:cxn>
                <a:cxn ang="0">
                  <a:pos x="5018" y="536"/>
                </a:cxn>
                <a:cxn ang="0">
                  <a:pos x="5408" y="609"/>
                </a:cxn>
                <a:cxn ang="0">
                  <a:pos x="5773" y="682"/>
                </a:cxn>
                <a:cxn ang="0">
                  <a:pos x="6114" y="780"/>
                </a:cxn>
                <a:cxn ang="0">
                  <a:pos x="6431" y="877"/>
                </a:cxn>
                <a:cxn ang="0">
                  <a:pos x="6699" y="999"/>
                </a:cxn>
                <a:cxn ang="0">
                  <a:pos x="6966" y="1120"/>
                </a:cxn>
                <a:cxn ang="0">
                  <a:pos x="7186" y="1242"/>
                </a:cxn>
                <a:cxn ang="0">
                  <a:pos x="7405" y="1388"/>
                </a:cxn>
                <a:cxn ang="0">
                  <a:pos x="7770" y="1656"/>
                </a:cxn>
                <a:cxn ang="0">
                  <a:pos x="8062" y="1924"/>
                </a:cxn>
                <a:cxn ang="0">
                  <a:pos x="8306" y="2143"/>
                </a:cxn>
              </a:cxnLst>
              <a:rect l="0" t="0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469" name="Google Shape;661;p41"/>
            <p:cNvSpPr>
              <a:spLocks/>
            </p:cNvSpPr>
            <p:nvPr/>
          </p:nvSpPr>
          <p:spPr bwMode="auto">
            <a:xfrm>
              <a:off x="2141650" y="1303650"/>
              <a:ext cx="207675" cy="53600"/>
            </a:xfrm>
            <a:custGeom>
              <a:avLst/>
              <a:gdLst/>
              <a:ahLst/>
              <a:cxnLst>
                <a:cxn ang="0">
                  <a:pos x="1" y="2143"/>
                </a:cxn>
                <a:cxn ang="0">
                  <a:pos x="1" y="2143"/>
                </a:cxn>
                <a:cxn ang="0">
                  <a:pos x="245" y="1924"/>
                </a:cxn>
                <a:cxn ang="0">
                  <a:pos x="537" y="1656"/>
                </a:cxn>
                <a:cxn ang="0">
                  <a:pos x="902" y="1388"/>
                </a:cxn>
                <a:cxn ang="0">
                  <a:pos x="1121" y="1242"/>
                </a:cxn>
                <a:cxn ang="0">
                  <a:pos x="1341" y="1120"/>
                </a:cxn>
                <a:cxn ang="0">
                  <a:pos x="1608" y="999"/>
                </a:cxn>
                <a:cxn ang="0">
                  <a:pos x="1876" y="877"/>
                </a:cxn>
                <a:cxn ang="0">
                  <a:pos x="2193" y="780"/>
                </a:cxn>
                <a:cxn ang="0">
                  <a:pos x="2534" y="682"/>
                </a:cxn>
                <a:cxn ang="0">
                  <a:pos x="2899" y="609"/>
                </a:cxn>
                <a:cxn ang="0">
                  <a:pos x="3289" y="536"/>
                </a:cxn>
                <a:cxn ang="0">
                  <a:pos x="3703" y="512"/>
                </a:cxn>
                <a:cxn ang="0">
                  <a:pos x="4141" y="487"/>
                </a:cxn>
                <a:cxn ang="0">
                  <a:pos x="4141" y="487"/>
                </a:cxn>
                <a:cxn ang="0">
                  <a:pos x="4726" y="512"/>
                </a:cxn>
                <a:cxn ang="0">
                  <a:pos x="5286" y="560"/>
                </a:cxn>
                <a:cxn ang="0">
                  <a:pos x="5773" y="609"/>
                </a:cxn>
                <a:cxn ang="0">
                  <a:pos x="6236" y="682"/>
                </a:cxn>
                <a:cxn ang="0">
                  <a:pos x="6650" y="780"/>
                </a:cxn>
                <a:cxn ang="0">
                  <a:pos x="7015" y="853"/>
                </a:cxn>
                <a:cxn ang="0">
                  <a:pos x="7575" y="1023"/>
                </a:cxn>
                <a:cxn ang="0">
                  <a:pos x="7575" y="1023"/>
                </a:cxn>
                <a:cxn ang="0">
                  <a:pos x="7746" y="1047"/>
                </a:cxn>
                <a:cxn ang="0">
                  <a:pos x="7746" y="1047"/>
                </a:cxn>
                <a:cxn ang="0">
                  <a:pos x="7916" y="1023"/>
                </a:cxn>
                <a:cxn ang="0">
                  <a:pos x="8062" y="950"/>
                </a:cxn>
                <a:cxn ang="0">
                  <a:pos x="8062" y="950"/>
                </a:cxn>
                <a:cxn ang="0">
                  <a:pos x="8160" y="853"/>
                </a:cxn>
                <a:cxn ang="0">
                  <a:pos x="8233" y="755"/>
                </a:cxn>
                <a:cxn ang="0">
                  <a:pos x="8282" y="633"/>
                </a:cxn>
                <a:cxn ang="0">
                  <a:pos x="8306" y="487"/>
                </a:cxn>
                <a:cxn ang="0">
                  <a:pos x="8306" y="0"/>
                </a:cxn>
              </a:cxnLst>
              <a:rect l="0" t="0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470" name="Google Shape;662;p41"/>
            <p:cNvSpPr>
              <a:spLocks/>
            </p:cNvSpPr>
            <p:nvPr/>
          </p:nvSpPr>
          <p:spPr bwMode="auto">
            <a:xfrm>
              <a:off x="1934025" y="1001650"/>
              <a:ext cx="207650" cy="331250"/>
            </a:xfrm>
            <a:custGeom>
              <a:avLst/>
              <a:gdLst/>
              <a:ahLst/>
              <a:cxnLst>
                <a:cxn ang="0">
                  <a:pos x="8306" y="13249"/>
                </a:cxn>
                <a:cxn ang="0">
                  <a:pos x="8062" y="13030"/>
                </a:cxn>
                <a:cxn ang="0">
                  <a:pos x="7405" y="12494"/>
                </a:cxn>
                <a:cxn ang="0">
                  <a:pos x="6966" y="12226"/>
                </a:cxn>
                <a:cxn ang="0">
                  <a:pos x="6431" y="11983"/>
                </a:cxn>
                <a:cxn ang="0">
                  <a:pos x="5773" y="11788"/>
                </a:cxn>
                <a:cxn ang="0">
                  <a:pos x="5018" y="11642"/>
                </a:cxn>
                <a:cxn ang="0">
                  <a:pos x="4166" y="11593"/>
                </a:cxn>
                <a:cxn ang="0">
                  <a:pos x="3581" y="11617"/>
                </a:cxn>
                <a:cxn ang="0">
                  <a:pos x="2534" y="11715"/>
                </a:cxn>
                <a:cxn ang="0">
                  <a:pos x="1657" y="11885"/>
                </a:cxn>
                <a:cxn ang="0">
                  <a:pos x="732" y="12129"/>
                </a:cxn>
                <a:cxn ang="0">
                  <a:pos x="561" y="12153"/>
                </a:cxn>
                <a:cxn ang="0">
                  <a:pos x="391" y="12129"/>
                </a:cxn>
                <a:cxn ang="0">
                  <a:pos x="245" y="12056"/>
                </a:cxn>
                <a:cxn ang="0">
                  <a:pos x="74" y="11861"/>
                </a:cxn>
                <a:cxn ang="0">
                  <a:pos x="1" y="11593"/>
                </a:cxn>
                <a:cxn ang="0">
                  <a:pos x="1" y="1656"/>
                </a:cxn>
                <a:cxn ang="0">
                  <a:pos x="50" y="1437"/>
                </a:cxn>
                <a:cxn ang="0">
                  <a:pos x="196" y="1242"/>
                </a:cxn>
                <a:cxn ang="0">
                  <a:pos x="342" y="1120"/>
                </a:cxn>
                <a:cxn ang="0">
                  <a:pos x="926" y="755"/>
                </a:cxn>
                <a:cxn ang="0">
                  <a:pos x="1901" y="341"/>
                </a:cxn>
                <a:cxn ang="0">
                  <a:pos x="3021" y="73"/>
                </a:cxn>
                <a:cxn ang="0">
                  <a:pos x="4166" y="0"/>
                </a:cxn>
                <a:cxn ang="0">
                  <a:pos x="4531" y="0"/>
                </a:cxn>
                <a:cxn ang="0">
                  <a:pos x="5213" y="98"/>
                </a:cxn>
                <a:cxn ang="0">
                  <a:pos x="5822" y="268"/>
                </a:cxn>
                <a:cxn ang="0">
                  <a:pos x="6358" y="487"/>
                </a:cxn>
                <a:cxn ang="0">
                  <a:pos x="7064" y="901"/>
                </a:cxn>
                <a:cxn ang="0">
                  <a:pos x="7746" y="1437"/>
                </a:cxn>
                <a:cxn ang="0">
                  <a:pos x="8014" y="1681"/>
                </a:cxn>
                <a:cxn ang="0">
                  <a:pos x="8136" y="1802"/>
                </a:cxn>
                <a:cxn ang="0">
                  <a:pos x="8257" y="1973"/>
                </a:cxn>
                <a:cxn ang="0">
                  <a:pos x="8306" y="2192"/>
                </a:cxn>
              </a:cxnLst>
              <a:rect l="0" t="0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471" name="Google Shape;663;p41"/>
            <p:cNvSpPr>
              <a:spLocks/>
            </p:cNvSpPr>
            <p:nvPr/>
          </p:nvSpPr>
          <p:spPr bwMode="auto">
            <a:xfrm>
              <a:off x="2141650" y="1001650"/>
              <a:ext cx="207675" cy="331250"/>
            </a:xfrm>
            <a:custGeom>
              <a:avLst/>
              <a:gdLst/>
              <a:ahLst/>
              <a:cxnLst>
                <a:cxn ang="0">
                  <a:pos x="1" y="13249"/>
                </a:cxn>
                <a:cxn ang="0">
                  <a:pos x="245" y="13030"/>
                </a:cxn>
                <a:cxn ang="0">
                  <a:pos x="902" y="12494"/>
                </a:cxn>
                <a:cxn ang="0">
                  <a:pos x="1341" y="12226"/>
                </a:cxn>
                <a:cxn ang="0">
                  <a:pos x="1876" y="11983"/>
                </a:cxn>
                <a:cxn ang="0">
                  <a:pos x="2534" y="11788"/>
                </a:cxn>
                <a:cxn ang="0">
                  <a:pos x="3289" y="11642"/>
                </a:cxn>
                <a:cxn ang="0">
                  <a:pos x="4141" y="11593"/>
                </a:cxn>
                <a:cxn ang="0">
                  <a:pos x="4726" y="11617"/>
                </a:cxn>
                <a:cxn ang="0">
                  <a:pos x="5773" y="11715"/>
                </a:cxn>
                <a:cxn ang="0">
                  <a:pos x="6650" y="11885"/>
                </a:cxn>
                <a:cxn ang="0">
                  <a:pos x="7575" y="12129"/>
                </a:cxn>
                <a:cxn ang="0">
                  <a:pos x="7746" y="12153"/>
                </a:cxn>
                <a:cxn ang="0">
                  <a:pos x="7916" y="12129"/>
                </a:cxn>
                <a:cxn ang="0">
                  <a:pos x="8062" y="12056"/>
                </a:cxn>
                <a:cxn ang="0">
                  <a:pos x="8233" y="11861"/>
                </a:cxn>
                <a:cxn ang="0">
                  <a:pos x="8306" y="11593"/>
                </a:cxn>
                <a:cxn ang="0">
                  <a:pos x="8306" y="1656"/>
                </a:cxn>
                <a:cxn ang="0">
                  <a:pos x="8257" y="1437"/>
                </a:cxn>
                <a:cxn ang="0">
                  <a:pos x="8111" y="1242"/>
                </a:cxn>
                <a:cxn ang="0">
                  <a:pos x="7965" y="1120"/>
                </a:cxn>
                <a:cxn ang="0">
                  <a:pos x="7381" y="755"/>
                </a:cxn>
                <a:cxn ang="0">
                  <a:pos x="6406" y="341"/>
                </a:cxn>
                <a:cxn ang="0">
                  <a:pos x="5286" y="73"/>
                </a:cxn>
                <a:cxn ang="0">
                  <a:pos x="4141" y="0"/>
                </a:cxn>
                <a:cxn ang="0">
                  <a:pos x="3776" y="0"/>
                </a:cxn>
                <a:cxn ang="0">
                  <a:pos x="3094" y="98"/>
                </a:cxn>
                <a:cxn ang="0">
                  <a:pos x="2485" y="268"/>
                </a:cxn>
                <a:cxn ang="0">
                  <a:pos x="1949" y="487"/>
                </a:cxn>
                <a:cxn ang="0">
                  <a:pos x="1243" y="901"/>
                </a:cxn>
                <a:cxn ang="0">
                  <a:pos x="561" y="1437"/>
                </a:cxn>
                <a:cxn ang="0">
                  <a:pos x="293" y="1681"/>
                </a:cxn>
                <a:cxn ang="0">
                  <a:pos x="171" y="1802"/>
                </a:cxn>
                <a:cxn ang="0">
                  <a:pos x="50" y="1973"/>
                </a:cxn>
                <a:cxn ang="0">
                  <a:pos x="1" y="2192"/>
                </a:cxn>
              </a:cxnLst>
              <a:rect l="0" t="0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19472" name="Google Shape;686;p41"/>
          <p:cNvGrpSpPr>
            <a:grpSpLocks/>
          </p:cNvGrpSpPr>
          <p:nvPr/>
        </p:nvGrpSpPr>
        <p:grpSpPr bwMode="auto">
          <a:xfrm>
            <a:off x="6443663" y="4011613"/>
            <a:ext cx="720725" cy="573087"/>
            <a:chOff x="1923675" y="1633650"/>
            <a:chExt cx="436000" cy="435975"/>
          </a:xfrm>
        </p:grpSpPr>
        <p:sp>
          <p:nvSpPr>
            <p:cNvPr id="19473" name="Google Shape;687;p41"/>
            <p:cNvSpPr>
              <a:spLocks/>
            </p:cNvSpPr>
            <p:nvPr/>
          </p:nvSpPr>
          <p:spPr bwMode="auto">
            <a:xfrm>
              <a:off x="2209250" y="1633650"/>
              <a:ext cx="150425" cy="150425"/>
            </a:xfrm>
            <a:custGeom>
              <a:avLst/>
              <a:gdLst/>
              <a:ahLst/>
              <a:cxnLst>
                <a:cxn ang="0">
                  <a:pos x="5846" y="3605"/>
                </a:cxn>
                <a:cxn ang="0">
                  <a:pos x="2412" y="171"/>
                </a:cxn>
                <a:cxn ang="0">
                  <a:pos x="2412" y="171"/>
                </a:cxn>
                <a:cxn ang="0">
                  <a:pos x="2314" y="98"/>
                </a:cxn>
                <a:cxn ang="0">
                  <a:pos x="2217" y="49"/>
                </a:cxn>
                <a:cxn ang="0">
                  <a:pos x="2095" y="25"/>
                </a:cxn>
                <a:cxn ang="0">
                  <a:pos x="1997" y="1"/>
                </a:cxn>
                <a:cxn ang="0">
                  <a:pos x="1876" y="25"/>
                </a:cxn>
                <a:cxn ang="0">
                  <a:pos x="1778" y="49"/>
                </a:cxn>
                <a:cxn ang="0">
                  <a:pos x="1681" y="98"/>
                </a:cxn>
                <a:cxn ang="0">
                  <a:pos x="1583" y="171"/>
                </a:cxn>
                <a:cxn ang="0">
                  <a:pos x="0" y="1778"/>
                </a:cxn>
                <a:cxn ang="0">
                  <a:pos x="4238" y="6016"/>
                </a:cxn>
                <a:cxn ang="0">
                  <a:pos x="5846" y="4433"/>
                </a:cxn>
                <a:cxn ang="0">
                  <a:pos x="5846" y="4433"/>
                </a:cxn>
                <a:cxn ang="0">
                  <a:pos x="5919" y="4336"/>
                </a:cxn>
                <a:cxn ang="0">
                  <a:pos x="5967" y="4238"/>
                </a:cxn>
                <a:cxn ang="0">
                  <a:pos x="5992" y="4141"/>
                </a:cxn>
                <a:cxn ang="0">
                  <a:pos x="6016" y="4019"/>
                </a:cxn>
                <a:cxn ang="0">
                  <a:pos x="5992" y="3922"/>
                </a:cxn>
                <a:cxn ang="0">
                  <a:pos x="5967" y="3800"/>
                </a:cxn>
                <a:cxn ang="0">
                  <a:pos x="5919" y="3703"/>
                </a:cxn>
                <a:cxn ang="0">
                  <a:pos x="5846" y="3605"/>
                </a:cxn>
                <a:cxn ang="0">
                  <a:pos x="5846" y="3605"/>
                </a:cxn>
              </a:cxnLst>
              <a:rect l="0" t="0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474" name="Google Shape;688;p41"/>
            <p:cNvSpPr>
              <a:spLocks/>
            </p:cNvSpPr>
            <p:nvPr/>
          </p:nvSpPr>
          <p:spPr bwMode="auto">
            <a:xfrm>
              <a:off x="2019900" y="1757250"/>
              <a:ext cx="261825" cy="261850"/>
            </a:xfrm>
            <a:custGeom>
              <a:avLst/>
              <a:gdLst/>
              <a:ahLst/>
              <a:cxnLst>
                <a:cxn ang="0">
                  <a:pos x="10473" y="1"/>
                </a:cxn>
                <a:cxn ang="0">
                  <a:pos x="0" y="10473"/>
                </a:cxn>
              </a:cxnLst>
              <a:rect l="0" t="0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475" name="Google Shape;689;p41"/>
            <p:cNvSpPr>
              <a:spLocks/>
            </p:cNvSpPr>
            <p:nvPr/>
          </p:nvSpPr>
          <p:spPr bwMode="auto">
            <a:xfrm>
              <a:off x="1923675" y="1681150"/>
              <a:ext cx="388500" cy="388475"/>
            </a:xfrm>
            <a:custGeom>
              <a:avLst/>
              <a:gdLst/>
              <a:ahLst/>
              <a:cxnLst>
                <a:cxn ang="0">
                  <a:pos x="11277" y="0"/>
                </a:cxn>
                <a:cxn ang="0">
                  <a:pos x="756" y="10546"/>
                </a:cxn>
                <a:cxn ang="0">
                  <a:pos x="756" y="10546"/>
                </a:cxn>
                <a:cxn ang="0">
                  <a:pos x="683" y="10619"/>
                </a:cxn>
                <a:cxn ang="0">
                  <a:pos x="634" y="10692"/>
                </a:cxn>
                <a:cxn ang="0">
                  <a:pos x="610" y="10765"/>
                </a:cxn>
                <a:cxn ang="0">
                  <a:pos x="585" y="10863"/>
                </a:cxn>
                <a:cxn ang="0">
                  <a:pos x="1" y="14881"/>
                </a:cxn>
                <a:cxn ang="0">
                  <a:pos x="1" y="14881"/>
                </a:cxn>
                <a:cxn ang="0">
                  <a:pos x="1" y="15003"/>
                </a:cxn>
                <a:cxn ang="0">
                  <a:pos x="25" y="15149"/>
                </a:cxn>
                <a:cxn ang="0">
                  <a:pos x="98" y="15271"/>
                </a:cxn>
                <a:cxn ang="0">
                  <a:pos x="171" y="15368"/>
                </a:cxn>
                <a:cxn ang="0">
                  <a:pos x="171" y="15368"/>
                </a:cxn>
                <a:cxn ang="0">
                  <a:pos x="269" y="15441"/>
                </a:cxn>
                <a:cxn ang="0">
                  <a:pos x="366" y="15490"/>
                </a:cxn>
                <a:cxn ang="0">
                  <a:pos x="464" y="15514"/>
                </a:cxn>
                <a:cxn ang="0">
                  <a:pos x="585" y="15539"/>
                </a:cxn>
                <a:cxn ang="0">
                  <a:pos x="585" y="15539"/>
                </a:cxn>
                <a:cxn ang="0">
                  <a:pos x="659" y="15539"/>
                </a:cxn>
                <a:cxn ang="0">
                  <a:pos x="4677" y="14954"/>
                </a:cxn>
                <a:cxn ang="0">
                  <a:pos x="4677" y="14954"/>
                </a:cxn>
                <a:cxn ang="0">
                  <a:pos x="4848" y="14905"/>
                </a:cxn>
                <a:cxn ang="0">
                  <a:pos x="4921" y="14857"/>
                </a:cxn>
                <a:cxn ang="0">
                  <a:pos x="4994" y="14784"/>
                </a:cxn>
                <a:cxn ang="0">
                  <a:pos x="15539" y="4262"/>
                </a:cxn>
              </a:cxnLst>
              <a:rect l="0" t="0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476" name="Google Shape;690;p41"/>
            <p:cNvSpPr>
              <a:spLocks/>
            </p:cNvSpPr>
            <p:nvPr/>
          </p:nvSpPr>
          <p:spPr bwMode="auto">
            <a:xfrm>
              <a:off x="1974225" y="1711575"/>
              <a:ext cx="261825" cy="261850"/>
            </a:xfrm>
            <a:custGeom>
              <a:avLst/>
              <a:gdLst/>
              <a:ahLst/>
              <a:cxnLst>
                <a:cxn ang="0">
                  <a:pos x="0" y="10474"/>
                </a:cxn>
                <a:cxn ang="0">
                  <a:pos x="10473" y="1"/>
                </a:cxn>
              </a:cxnLst>
              <a:rect l="0" t="0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477" name="Google Shape;691;p41"/>
            <p:cNvSpPr>
              <a:spLocks/>
            </p:cNvSpPr>
            <p:nvPr/>
          </p:nvSpPr>
          <p:spPr bwMode="auto">
            <a:xfrm>
              <a:off x="1934650" y="2014200"/>
              <a:ext cx="44475" cy="44475"/>
            </a:xfrm>
            <a:custGeom>
              <a:avLst/>
              <a:gdLst/>
              <a:ahLst/>
              <a:cxnLst>
                <a:cxn ang="0">
                  <a:pos x="1778" y="1778"/>
                </a:cxn>
                <a:cxn ang="0">
                  <a:pos x="0" y="0"/>
                </a:cxn>
              </a:cxnLst>
              <a:rect l="0" t="0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19478" name="Google Shape;692;p41"/>
            <p:cNvSpPr>
              <a:spLocks/>
            </p:cNvSpPr>
            <p:nvPr/>
          </p:nvSpPr>
          <p:spPr bwMode="auto">
            <a:xfrm>
              <a:off x="1944375" y="1947225"/>
              <a:ext cx="101725" cy="101700"/>
            </a:xfrm>
            <a:custGeom>
              <a:avLst/>
              <a:gdLst/>
              <a:ahLst/>
              <a:cxnLst>
                <a:cxn ang="0">
                  <a:pos x="1" y="49"/>
                </a:cxn>
                <a:cxn ang="0">
                  <a:pos x="1" y="49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4068" y="4043"/>
                </a:cxn>
                <a:cxn ang="0">
                  <a:pos x="4068" y="4043"/>
                </a:cxn>
                <a:cxn ang="0">
                  <a:pos x="4068" y="4043"/>
                </a:cxn>
                <a:cxn ang="0">
                  <a:pos x="4020" y="4068"/>
                </a:cxn>
              </a:cxnLst>
              <a:rect l="0" t="0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450;p22"/>
          <p:cNvSpPr txBox="1">
            <a:spLocks noGrp="1"/>
          </p:cNvSpPr>
          <p:nvPr>
            <p:ph type="body" idx="1"/>
          </p:nvPr>
        </p:nvSpPr>
        <p:spPr>
          <a:xfrm>
            <a:off x="2700338" y="700088"/>
            <a:ext cx="2516187" cy="3121025"/>
          </a:xfrm>
        </p:spPr>
        <p:txBody>
          <a:bodyPr/>
          <a:lstStyle/>
          <a:p>
            <a:pPr marL="0" indent="0" algn="ctr" eaLnBrk="1" hangingPunct="1">
              <a:spcAft>
                <a:spcPct val="0"/>
              </a:spcAft>
              <a:buClr>
                <a:srgbClr val="A6BCC9"/>
              </a:buClr>
              <a:buFont typeface="Lato Light"/>
              <a:buNone/>
            </a:pPr>
            <a:r>
              <a:rPr lang="es-ES" b="1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TENSIONES</a:t>
            </a:r>
          </a:p>
          <a:p>
            <a:pPr marL="0" indent="0" algn="ctr" eaLnBrk="1" hangingPunct="1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Font typeface="Lato Light"/>
              <a:buChar char="•"/>
            </a:pPr>
            <a:r>
              <a:rPr lang="es-ES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Falta de consideración de las condiciones materiales del trabajo docente</a:t>
            </a:r>
          </a:p>
          <a:p>
            <a:pPr marL="0" indent="0" algn="ctr" eaLnBrk="1" hangingPunct="1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Font typeface="Lato Light"/>
              <a:buChar char="•"/>
            </a:pPr>
            <a:r>
              <a:rPr lang="es-ES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Riesgo de considerar al docente como técnico</a:t>
            </a:r>
          </a:p>
        </p:txBody>
      </p:sp>
      <p:sp>
        <p:nvSpPr>
          <p:cNvPr id="21506" name="Google Shape;452;p22"/>
          <p:cNvSpPr txBox="1">
            <a:spLocks noGrp="1"/>
          </p:cNvSpPr>
          <p:nvPr>
            <p:ph type="body" idx="2"/>
          </p:nvPr>
        </p:nvSpPr>
        <p:spPr>
          <a:xfrm>
            <a:off x="5580063" y="700088"/>
            <a:ext cx="2665412" cy="31686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Aft>
                <a:spcPct val="0"/>
              </a:spcAft>
              <a:buClr>
                <a:srgbClr val="A6BCC9"/>
              </a:buClr>
              <a:buFont typeface="Lato Light"/>
              <a:buNone/>
            </a:pPr>
            <a:r>
              <a:rPr lang="es-ES" b="1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ACTITUDES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Font typeface="Lato Light"/>
              <a:buChar char="•"/>
            </a:pPr>
            <a:r>
              <a:rPr lang="es-ES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Imposibilidad de llevar adelante el desafío y frustración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Font typeface="Lato Light"/>
              <a:buChar char="•"/>
            </a:pPr>
            <a:r>
              <a:rPr lang="es-ES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Realización de actividades sucesivas que dificultan las instancias de reflexión docente sobre su práctica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Font typeface="Lato Light"/>
              <a:buChar char="•"/>
            </a:pPr>
            <a:endParaRPr lang="es-ES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</p:txBody>
      </p:sp>
      <p:sp>
        <p:nvSpPr>
          <p:cNvPr id="21507" name="Google Shape;453;p2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FD0314-ED53-44CF-B5BB-A7F5E5F1E3B1}" type="slidenum">
              <a:rPr lang="es-ES"/>
              <a:pPr/>
              <a:t>4</a:t>
            </a:fld>
            <a:endParaRPr lang="es-ES"/>
          </a:p>
        </p:txBody>
      </p:sp>
      <p:sp>
        <p:nvSpPr>
          <p:cNvPr id="21511" name="Google Shape;394;p16"/>
          <p:cNvSpPr txBox="1">
            <a:spLocks/>
          </p:cNvSpPr>
          <p:nvPr/>
        </p:nvSpPr>
        <p:spPr bwMode="auto">
          <a:xfrm rot="-1347561">
            <a:off x="107950" y="1058863"/>
            <a:ext cx="214153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FFFFFF"/>
              </a:buClr>
              <a:buSzPts val="2000"/>
              <a:buFont typeface="Roboto Slab Regular"/>
              <a:buNone/>
            </a:pPr>
            <a:r>
              <a:rPr lang="es-E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 Regular"/>
                <a:sym typeface="Roboto Slab Regular"/>
              </a:rPr>
              <a:t>2 TENSIONES</a:t>
            </a:r>
            <a:br>
              <a:rPr lang="es-E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 Regular"/>
                <a:sym typeface="Roboto Slab Regular"/>
              </a:rPr>
            </a:br>
            <a:r>
              <a:rPr lang="es-E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 Regular"/>
                <a:sym typeface="Roboto Slab Regular"/>
              </a:rPr>
              <a:t/>
            </a:r>
            <a:br>
              <a:rPr lang="es-E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 Regular"/>
                <a:sym typeface="Roboto Slab Regular"/>
              </a:rPr>
            </a:br>
            <a:r>
              <a:rPr lang="es-ES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 Regular"/>
                <a:sym typeface="Roboto Slab Regular"/>
              </a:rPr>
              <a:t>2 ACTITUDES</a:t>
            </a:r>
          </a:p>
        </p:txBody>
      </p:sp>
      <p:sp>
        <p:nvSpPr>
          <p:cNvPr id="21512" name="Google Shape;395;p16"/>
          <p:cNvSpPr txBox="1">
            <a:spLocks/>
          </p:cNvSpPr>
          <p:nvPr/>
        </p:nvSpPr>
        <p:spPr bwMode="auto">
          <a:xfrm>
            <a:off x="684213" y="3724275"/>
            <a:ext cx="4719637" cy="863600"/>
          </a:xfrm>
          <a:prstGeom prst="rect">
            <a:avLst/>
          </a:prstGeom>
          <a:solidFill>
            <a:srgbClr val="F0105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A6BCC9"/>
              </a:buClr>
              <a:buSzPts val="1800"/>
              <a:buFont typeface="Lato Light"/>
              <a:buNone/>
            </a:pPr>
            <a:r>
              <a:rPr lang="es-ES" sz="1600" b="1">
                <a:solidFill>
                  <a:srgbClr val="02BDC7"/>
                </a:solidFill>
                <a:latin typeface="Lato Light"/>
                <a:sym typeface="Lato Light"/>
              </a:rPr>
              <a:t>Lo prescripto por las políticas educativas se REDEFINE, REPRODUCE o RESISTE en las prácticas</a:t>
            </a:r>
            <a:endParaRPr lang="es-ES" sz="1000">
              <a:solidFill>
                <a:srgbClr val="02BDC7"/>
              </a:solidFill>
              <a:latin typeface="Lato Light"/>
              <a:sym typeface="Lato Light"/>
            </a:endParaRPr>
          </a:p>
        </p:txBody>
      </p:sp>
      <p:sp>
        <p:nvSpPr>
          <p:cNvPr id="21513" name="Google Shape;772;p41"/>
          <p:cNvSpPr>
            <a:spLocks/>
          </p:cNvSpPr>
          <p:nvPr/>
        </p:nvSpPr>
        <p:spPr bwMode="auto">
          <a:xfrm>
            <a:off x="5795963" y="3724275"/>
            <a:ext cx="422275" cy="863600"/>
          </a:xfrm>
          <a:custGeom>
            <a:avLst/>
            <a:gdLst/>
            <a:ahLst/>
            <a:cxnLst>
              <a:cxn ang="0">
                <a:pos x="1292" y="1"/>
              </a:cxn>
              <a:cxn ang="0">
                <a:pos x="1024" y="25"/>
              </a:cxn>
              <a:cxn ang="0">
                <a:pos x="561" y="220"/>
              </a:cxn>
              <a:cxn ang="0">
                <a:pos x="220" y="561"/>
              </a:cxn>
              <a:cxn ang="0">
                <a:pos x="25" y="1024"/>
              </a:cxn>
              <a:cxn ang="0">
                <a:pos x="1" y="19217"/>
              </a:cxn>
              <a:cxn ang="0">
                <a:pos x="25" y="19485"/>
              </a:cxn>
              <a:cxn ang="0">
                <a:pos x="220" y="19948"/>
              </a:cxn>
              <a:cxn ang="0">
                <a:pos x="561" y="20289"/>
              </a:cxn>
              <a:cxn ang="0">
                <a:pos x="1024" y="20483"/>
              </a:cxn>
              <a:cxn ang="0">
                <a:pos x="10547" y="20508"/>
              </a:cxn>
              <a:cxn ang="0">
                <a:pos x="10814" y="20483"/>
              </a:cxn>
              <a:cxn ang="0">
                <a:pos x="11277" y="20289"/>
              </a:cxn>
              <a:cxn ang="0">
                <a:pos x="11618" y="19948"/>
              </a:cxn>
              <a:cxn ang="0">
                <a:pos x="11813" y="19485"/>
              </a:cxn>
              <a:cxn ang="0">
                <a:pos x="11837" y="1292"/>
              </a:cxn>
              <a:cxn ang="0">
                <a:pos x="11813" y="1024"/>
              </a:cxn>
              <a:cxn ang="0">
                <a:pos x="11618" y="561"/>
              </a:cxn>
              <a:cxn ang="0">
                <a:pos x="11277" y="220"/>
              </a:cxn>
              <a:cxn ang="0">
                <a:pos x="10814" y="25"/>
              </a:cxn>
              <a:cxn ang="0">
                <a:pos x="10547" y="1"/>
              </a:cxn>
              <a:cxn ang="0">
                <a:pos x="6284" y="975"/>
              </a:cxn>
              <a:cxn ang="0">
                <a:pos x="6406" y="999"/>
              </a:cxn>
              <a:cxn ang="0">
                <a:pos x="6552" y="1146"/>
              </a:cxn>
              <a:cxn ang="0">
                <a:pos x="6577" y="1267"/>
              </a:cxn>
              <a:cxn ang="0">
                <a:pos x="6479" y="1462"/>
              </a:cxn>
              <a:cxn ang="0">
                <a:pos x="6284" y="1535"/>
              </a:cxn>
              <a:cxn ang="0">
                <a:pos x="5554" y="1535"/>
              </a:cxn>
              <a:cxn ang="0">
                <a:pos x="5359" y="1462"/>
              </a:cxn>
              <a:cxn ang="0">
                <a:pos x="5262" y="1267"/>
              </a:cxn>
              <a:cxn ang="0">
                <a:pos x="5286" y="1146"/>
              </a:cxn>
              <a:cxn ang="0">
                <a:pos x="5432" y="999"/>
              </a:cxn>
              <a:cxn ang="0">
                <a:pos x="5554" y="975"/>
              </a:cxn>
              <a:cxn ang="0">
                <a:pos x="5919" y="19436"/>
              </a:cxn>
              <a:cxn ang="0">
                <a:pos x="5578" y="19363"/>
              </a:cxn>
              <a:cxn ang="0">
                <a:pos x="5310" y="19193"/>
              </a:cxn>
              <a:cxn ang="0">
                <a:pos x="5140" y="18925"/>
              </a:cxn>
              <a:cxn ang="0">
                <a:pos x="5067" y="18584"/>
              </a:cxn>
              <a:cxn ang="0">
                <a:pos x="5091" y="18413"/>
              </a:cxn>
              <a:cxn ang="0">
                <a:pos x="5213" y="18097"/>
              </a:cxn>
              <a:cxn ang="0">
                <a:pos x="5432" y="17877"/>
              </a:cxn>
              <a:cxn ang="0">
                <a:pos x="5749" y="17756"/>
              </a:cxn>
              <a:cxn ang="0">
                <a:pos x="5919" y="17731"/>
              </a:cxn>
              <a:cxn ang="0">
                <a:pos x="6260" y="17804"/>
              </a:cxn>
              <a:cxn ang="0">
                <a:pos x="6528" y="17975"/>
              </a:cxn>
              <a:cxn ang="0">
                <a:pos x="6699" y="18243"/>
              </a:cxn>
              <a:cxn ang="0">
                <a:pos x="6772" y="18584"/>
              </a:cxn>
              <a:cxn ang="0">
                <a:pos x="6747" y="18754"/>
              </a:cxn>
              <a:cxn ang="0">
                <a:pos x="6625" y="19071"/>
              </a:cxn>
              <a:cxn ang="0">
                <a:pos x="6406" y="19290"/>
              </a:cxn>
              <a:cxn ang="0">
                <a:pos x="6090" y="19412"/>
              </a:cxn>
              <a:cxn ang="0">
                <a:pos x="5919" y="19436"/>
              </a:cxn>
              <a:cxn ang="0">
                <a:pos x="1292" y="16660"/>
              </a:cxn>
              <a:cxn ang="0">
                <a:pos x="10547" y="2558"/>
              </a:cxn>
            </a:cxnLst>
            <a:rect l="0" t="0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28575" cap="rnd" cmpd="sng">
            <a:solidFill>
              <a:srgbClr val="030405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sp>
        <p:nvSpPr>
          <p:cNvPr id="21514" name="Google Shape;395;p16"/>
          <p:cNvSpPr txBox="1">
            <a:spLocks/>
          </p:cNvSpPr>
          <p:nvPr/>
        </p:nvSpPr>
        <p:spPr bwMode="auto">
          <a:xfrm>
            <a:off x="5940425" y="3219450"/>
            <a:ext cx="25923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A6BCC9"/>
              </a:buClr>
              <a:buSzPts val="1800"/>
              <a:buFont typeface="Lato Light"/>
              <a:buNone/>
            </a:pPr>
            <a:r>
              <a:rPr lang="es-ES" sz="2000">
                <a:solidFill>
                  <a:srgbClr val="02BDC7"/>
                </a:solidFill>
                <a:latin typeface="Lato Light"/>
                <a:sym typeface="Lato Light"/>
              </a:rPr>
              <a:t>Aporte a la enseñanza o sólo sostén afectivo?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411;p18"/>
          <p:cNvSpPr txBox="1">
            <a:spLocks noGrp="1"/>
          </p:cNvSpPr>
          <p:nvPr>
            <p:ph type="ctrTitle"/>
          </p:nvPr>
        </p:nvSpPr>
        <p:spPr>
          <a:xfrm>
            <a:off x="2843213" y="1058863"/>
            <a:ext cx="3341687" cy="16287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Roboto Slab Regular"/>
              <a:buNone/>
            </a:pPr>
            <a:r>
              <a:rPr lang="es-ES" smtClean="0">
                <a:latin typeface="Roboto Slab Regular"/>
                <a:cs typeface="Arial" charset="0"/>
                <a:sym typeface="Roboto Slab Regular"/>
              </a:rPr>
              <a:t>Los docentes valoran el trabajo con otros y</a:t>
            </a:r>
          </a:p>
        </p:txBody>
      </p:sp>
      <p:sp>
        <p:nvSpPr>
          <p:cNvPr id="23554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916238" y="2716213"/>
            <a:ext cx="3371850" cy="15113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 typeface="Lato Light"/>
              <a:buNone/>
            </a:pPr>
            <a:r>
              <a:rPr lang="es-ES" sz="2000" smtClean="0">
                <a:solidFill>
                  <a:srgbClr val="F01050"/>
                </a:solidFill>
                <a:latin typeface="Lato Light"/>
                <a:cs typeface="Arial" charset="0"/>
                <a:sym typeface="Lato Light"/>
              </a:rPr>
              <a:t>los canales de comunicación virtual como fomento de los vínculos interpersonales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084888" y="2571750"/>
            <a:ext cx="2305050" cy="2232025"/>
          </a:xfrm>
          <a:prstGeom prst="ellipse">
            <a:avLst/>
          </a:prstGeom>
          <a:solidFill>
            <a:srgbClr val="F01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3556" name="Google Shape;395;p16"/>
          <p:cNvSpPr txBox="1">
            <a:spLocks/>
          </p:cNvSpPr>
          <p:nvPr/>
        </p:nvSpPr>
        <p:spPr bwMode="auto">
          <a:xfrm>
            <a:off x="5940425" y="3219450"/>
            <a:ext cx="25923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A6BCC9"/>
              </a:buClr>
              <a:buSzPts val="1800"/>
              <a:buFont typeface="Lato Light"/>
              <a:buNone/>
            </a:pPr>
            <a:r>
              <a:rPr lang="es-ES" sz="2000">
                <a:solidFill>
                  <a:srgbClr val="02BDC7"/>
                </a:solidFill>
                <a:latin typeface="Lato Light"/>
                <a:sym typeface="Lato Light"/>
              </a:rPr>
              <a:t>Aporte a la enseñanza o sólo sostén afectivo?</a:t>
            </a:r>
          </a:p>
        </p:txBody>
      </p:sp>
      <p:grpSp>
        <p:nvGrpSpPr>
          <p:cNvPr id="23558" name="Google Shape;749;p41"/>
          <p:cNvGrpSpPr>
            <a:grpSpLocks/>
          </p:cNvGrpSpPr>
          <p:nvPr/>
        </p:nvGrpSpPr>
        <p:grpSpPr bwMode="auto">
          <a:xfrm>
            <a:off x="2195513" y="2500313"/>
            <a:ext cx="430212" cy="647700"/>
            <a:chOff x="3384375" y="2267500"/>
            <a:chExt cx="203375" cy="507825"/>
          </a:xfrm>
        </p:grpSpPr>
        <p:sp>
          <p:nvSpPr>
            <p:cNvPr id="23559" name="Google Shape;750;p41"/>
            <p:cNvSpPr>
              <a:spLocks/>
            </p:cNvSpPr>
            <p:nvPr/>
          </p:nvSpPr>
          <p:spPr bwMode="auto">
            <a:xfrm>
              <a:off x="3384375" y="2373425"/>
              <a:ext cx="203375" cy="401900"/>
            </a:xfrm>
            <a:custGeom>
              <a:avLst/>
              <a:gdLst/>
              <a:ahLst/>
              <a:cxnLst>
                <a:cxn ang="0">
                  <a:pos x="4701" y="74"/>
                </a:cxn>
                <a:cxn ang="0">
                  <a:pos x="4068" y="196"/>
                </a:cxn>
                <a:cxn ang="0">
                  <a:pos x="3654" y="147"/>
                </a:cxn>
                <a:cxn ang="0">
                  <a:pos x="3240" y="1"/>
                </a:cxn>
                <a:cxn ang="0">
                  <a:pos x="2558" y="171"/>
                </a:cxn>
                <a:cxn ang="0">
                  <a:pos x="1973" y="464"/>
                </a:cxn>
                <a:cxn ang="0">
                  <a:pos x="1486" y="878"/>
                </a:cxn>
                <a:cxn ang="0">
                  <a:pos x="853" y="1779"/>
                </a:cxn>
                <a:cxn ang="0">
                  <a:pos x="341" y="3167"/>
                </a:cxn>
                <a:cxn ang="0">
                  <a:pos x="73" y="4896"/>
                </a:cxn>
                <a:cxn ang="0">
                  <a:pos x="0" y="6869"/>
                </a:cxn>
                <a:cxn ang="0">
                  <a:pos x="49" y="7161"/>
                </a:cxn>
                <a:cxn ang="0">
                  <a:pos x="268" y="7502"/>
                </a:cxn>
                <a:cxn ang="0">
                  <a:pos x="658" y="7648"/>
                </a:cxn>
                <a:cxn ang="0">
                  <a:pos x="926" y="7575"/>
                </a:cxn>
                <a:cxn ang="0">
                  <a:pos x="1218" y="7307"/>
                </a:cxn>
                <a:cxn ang="0">
                  <a:pos x="1316" y="6869"/>
                </a:cxn>
                <a:cxn ang="0">
                  <a:pos x="1413" y="5554"/>
                </a:cxn>
                <a:cxn ang="0">
                  <a:pos x="1754" y="3532"/>
                </a:cxn>
                <a:cxn ang="0">
                  <a:pos x="2046" y="2607"/>
                </a:cxn>
                <a:cxn ang="0">
                  <a:pos x="2095" y="2631"/>
                </a:cxn>
                <a:cxn ang="0">
                  <a:pos x="2071" y="4555"/>
                </a:cxn>
                <a:cxn ang="0">
                  <a:pos x="1535" y="13128"/>
                </a:cxn>
                <a:cxn ang="0">
                  <a:pos x="1389" y="15247"/>
                </a:cxn>
                <a:cxn ang="0">
                  <a:pos x="1559" y="15710"/>
                </a:cxn>
                <a:cxn ang="0">
                  <a:pos x="1924" y="16026"/>
                </a:cxn>
                <a:cxn ang="0">
                  <a:pos x="2217" y="16075"/>
                </a:cxn>
                <a:cxn ang="0">
                  <a:pos x="2509" y="16026"/>
                </a:cxn>
                <a:cxn ang="0">
                  <a:pos x="2874" y="15758"/>
                </a:cxn>
                <a:cxn ang="0">
                  <a:pos x="3045" y="15344"/>
                </a:cxn>
                <a:cxn ang="0">
                  <a:pos x="3727" y="8452"/>
                </a:cxn>
                <a:cxn ang="0">
                  <a:pos x="3873" y="8208"/>
                </a:cxn>
                <a:cxn ang="0">
                  <a:pos x="4068" y="8160"/>
                </a:cxn>
                <a:cxn ang="0">
                  <a:pos x="4311" y="8282"/>
                </a:cxn>
                <a:cxn ang="0">
                  <a:pos x="4433" y="8525"/>
                </a:cxn>
                <a:cxn ang="0">
                  <a:pos x="5115" y="15491"/>
                </a:cxn>
                <a:cxn ang="0">
                  <a:pos x="5358" y="15880"/>
                </a:cxn>
                <a:cxn ang="0">
                  <a:pos x="5748" y="16075"/>
                </a:cxn>
                <a:cxn ang="0">
                  <a:pos x="6040" y="16075"/>
                </a:cxn>
                <a:cxn ang="0">
                  <a:pos x="6357" y="15953"/>
                </a:cxn>
                <a:cxn ang="0">
                  <a:pos x="6674" y="15564"/>
                </a:cxn>
                <a:cxn ang="0">
                  <a:pos x="6747" y="15077"/>
                </a:cxn>
                <a:cxn ang="0">
                  <a:pos x="6333" y="8890"/>
                </a:cxn>
                <a:cxn ang="0">
                  <a:pos x="6040" y="3167"/>
                </a:cxn>
                <a:cxn ang="0">
                  <a:pos x="6040" y="2582"/>
                </a:cxn>
                <a:cxn ang="0">
                  <a:pos x="6138" y="2680"/>
                </a:cxn>
                <a:cxn ang="0">
                  <a:pos x="6503" y="4117"/>
                </a:cxn>
                <a:cxn ang="0">
                  <a:pos x="6795" y="6260"/>
                </a:cxn>
                <a:cxn ang="0">
                  <a:pos x="6844" y="7015"/>
                </a:cxn>
                <a:cxn ang="0">
                  <a:pos x="6990" y="7405"/>
                </a:cxn>
                <a:cxn ang="0">
                  <a:pos x="7331" y="7624"/>
                </a:cxn>
                <a:cxn ang="0">
                  <a:pos x="7624" y="7624"/>
                </a:cxn>
                <a:cxn ang="0">
                  <a:pos x="7964" y="7405"/>
                </a:cxn>
                <a:cxn ang="0">
                  <a:pos x="8111" y="7015"/>
                </a:cxn>
                <a:cxn ang="0">
                  <a:pos x="8111" y="5505"/>
                </a:cxn>
                <a:cxn ang="0">
                  <a:pos x="7964" y="3703"/>
                </a:cxn>
                <a:cxn ang="0">
                  <a:pos x="7599" y="2168"/>
                </a:cxn>
                <a:cxn ang="0">
                  <a:pos x="7063" y="1170"/>
                </a:cxn>
                <a:cxn ang="0">
                  <a:pos x="6625" y="707"/>
                </a:cxn>
                <a:cxn ang="0">
                  <a:pos x="6065" y="342"/>
                </a:cxn>
                <a:cxn ang="0">
                  <a:pos x="5407" y="98"/>
                </a:cxn>
                <a:cxn ang="0">
                  <a:pos x="4896" y="1"/>
                </a:cxn>
              </a:cxnLst>
              <a:rect l="0" t="0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3560" name="Google Shape;751;p41"/>
            <p:cNvSpPr>
              <a:spLocks/>
            </p:cNvSpPr>
            <p:nvPr/>
          </p:nvSpPr>
          <p:spPr bwMode="auto">
            <a:xfrm>
              <a:off x="3443425" y="2267500"/>
              <a:ext cx="85275" cy="93775"/>
            </a:xfrm>
            <a:custGeom>
              <a:avLst/>
              <a:gdLst/>
              <a:ahLst/>
              <a:cxnLst>
                <a:cxn ang="0">
                  <a:pos x="1" y="1705"/>
                </a:cxn>
                <a:cxn ang="0">
                  <a:pos x="25" y="1315"/>
                </a:cxn>
                <a:cxn ang="0">
                  <a:pos x="123" y="999"/>
                </a:cxn>
                <a:cxn ang="0">
                  <a:pos x="293" y="706"/>
                </a:cxn>
                <a:cxn ang="0">
                  <a:pos x="488" y="463"/>
                </a:cxn>
                <a:cxn ang="0">
                  <a:pos x="756" y="268"/>
                </a:cxn>
                <a:cxn ang="0">
                  <a:pos x="1048" y="122"/>
                </a:cxn>
                <a:cxn ang="0">
                  <a:pos x="1365" y="24"/>
                </a:cxn>
                <a:cxn ang="0">
                  <a:pos x="1706" y="0"/>
                </a:cxn>
                <a:cxn ang="0">
                  <a:pos x="1876" y="0"/>
                </a:cxn>
                <a:cxn ang="0">
                  <a:pos x="2217" y="49"/>
                </a:cxn>
                <a:cxn ang="0">
                  <a:pos x="2509" y="171"/>
                </a:cxn>
                <a:cxn ang="0">
                  <a:pos x="2802" y="341"/>
                </a:cxn>
                <a:cxn ang="0">
                  <a:pos x="3021" y="585"/>
                </a:cxn>
                <a:cxn ang="0">
                  <a:pos x="3216" y="852"/>
                </a:cxn>
                <a:cxn ang="0">
                  <a:pos x="3337" y="1145"/>
                </a:cxn>
                <a:cxn ang="0">
                  <a:pos x="3411" y="1510"/>
                </a:cxn>
                <a:cxn ang="0">
                  <a:pos x="3411" y="1705"/>
                </a:cxn>
                <a:cxn ang="0">
                  <a:pos x="3386" y="2095"/>
                </a:cxn>
                <a:cxn ang="0">
                  <a:pos x="3289" y="2460"/>
                </a:cxn>
                <a:cxn ang="0">
                  <a:pos x="3118" y="2801"/>
                </a:cxn>
                <a:cxn ang="0">
                  <a:pos x="2923" y="3117"/>
                </a:cxn>
                <a:cxn ang="0">
                  <a:pos x="2656" y="3385"/>
                </a:cxn>
                <a:cxn ang="0">
                  <a:pos x="2363" y="3580"/>
                </a:cxn>
                <a:cxn ang="0">
                  <a:pos x="2047" y="3702"/>
                </a:cxn>
                <a:cxn ang="0">
                  <a:pos x="1706" y="3751"/>
                </a:cxn>
                <a:cxn ang="0">
                  <a:pos x="1535" y="3751"/>
                </a:cxn>
                <a:cxn ang="0">
                  <a:pos x="1194" y="3653"/>
                </a:cxn>
                <a:cxn ang="0">
                  <a:pos x="902" y="3483"/>
                </a:cxn>
                <a:cxn ang="0">
                  <a:pos x="610" y="3264"/>
                </a:cxn>
                <a:cxn ang="0">
                  <a:pos x="391" y="2971"/>
                </a:cxn>
                <a:cxn ang="0">
                  <a:pos x="196" y="2630"/>
                </a:cxn>
                <a:cxn ang="0">
                  <a:pos x="74" y="2265"/>
                </a:cxn>
                <a:cxn ang="0">
                  <a:pos x="1" y="1900"/>
                </a:cxn>
                <a:cxn ang="0">
                  <a:pos x="1" y="1705"/>
                </a:cxn>
              </a:cxnLst>
              <a:rect l="0" t="0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23561" name="Google Shape;755;p41"/>
          <p:cNvGrpSpPr>
            <a:grpSpLocks/>
          </p:cNvGrpSpPr>
          <p:nvPr/>
        </p:nvGrpSpPr>
        <p:grpSpPr bwMode="auto">
          <a:xfrm>
            <a:off x="2722563" y="2522538"/>
            <a:ext cx="366712" cy="641350"/>
            <a:chOff x="4071800" y="2269925"/>
            <a:chExt cx="172925" cy="502950"/>
          </a:xfrm>
        </p:grpSpPr>
        <p:sp>
          <p:nvSpPr>
            <p:cNvPr id="23562" name="Google Shape;756;p41"/>
            <p:cNvSpPr>
              <a:spLocks/>
            </p:cNvSpPr>
            <p:nvPr/>
          </p:nvSpPr>
          <p:spPr bwMode="auto">
            <a:xfrm>
              <a:off x="4118075" y="2269925"/>
              <a:ext cx="80375" cy="91350"/>
            </a:xfrm>
            <a:custGeom>
              <a:avLst/>
              <a:gdLst/>
              <a:ahLst/>
              <a:cxnLst>
                <a:cxn ang="0">
                  <a:pos x="0" y="1657"/>
                </a:cxn>
                <a:cxn ang="0">
                  <a:pos x="24" y="1291"/>
                </a:cxn>
                <a:cxn ang="0">
                  <a:pos x="122" y="975"/>
                </a:cxn>
                <a:cxn ang="0">
                  <a:pos x="268" y="682"/>
                </a:cxn>
                <a:cxn ang="0">
                  <a:pos x="463" y="439"/>
                </a:cxn>
                <a:cxn ang="0">
                  <a:pos x="706" y="244"/>
                </a:cxn>
                <a:cxn ang="0">
                  <a:pos x="974" y="122"/>
                </a:cxn>
                <a:cxn ang="0">
                  <a:pos x="1291" y="25"/>
                </a:cxn>
                <a:cxn ang="0">
                  <a:pos x="1608" y="0"/>
                </a:cxn>
                <a:cxn ang="0">
                  <a:pos x="1778" y="0"/>
                </a:cxn>
                <a:cxn ang="0">
                  <a:pos x="2095" y="74"/>
                </a:cxn>
                <a:cxn ang="0">
                  <a:pos x="2363" y="171"/>
                </a:cxn>
                <a:cxn ang="0">
                  <a:pos x="2630" y="341"/>
                </a:cxn>
                <a:cxn ang="0">
                  <a:pos x="2850" y="561"/>
                </a:cxn>
                <a:cxn ang="0">
                  <a:pos x="3020" y="829"/>
                </a:cxn>
                <a:cxn ang="0">
                  <a:pos x="3142" y="1121"/>
                </a:cxn>
                <a:cxn ang="0">
                  <a:pos x="3215" y="1462"/>
                </a:cxn>
                <a:cxn ang="0">
                  <a:pos x="3215" y="1657"/>
                </a:cxn>
                <a:cxn ang="0">
                  <a:pos x="3191" y="2022"/>
                </a:cxn>
                <a:cxn ang="0">
                  <a:pos x="3093" y="2387"/>
                </a:cxn>
                <a:cxn ang="0">
                  <a:pos x="2947" y="2728"/>
                </a:cxn>
                <a:cxn ang="0">
                  <a:pos x="2752" y="3020"/>
                </a:cxn>
                <a:cxn ang="0">
                  <a:pos x="2509" y="3288"/>
                </a:cxn>
                <a:cxn ang="0">
                  <a:pos x="2241" y="3483"/>
                </a:cxn>
                <a:cxn ang="0">
                  <a:pos x="1924" y="3605"/>
                </a:cxn>
                <a:cxn ang="0">
                  <a:pos x="1608" y="3654"/>
                </a:cxn>
                <a:cxn ang="0">
                  <a:pos x="1437" y="3629"/>
                </a:cxn>
                <a:cxn ang="0">
                  <a:pos x="1120" y="3556"/>
                </a:cxn>
                <a:cxn ang="0">
                  <a:pos x="853" y="3386"/>
                </a:cxn>
                <a:cxn ang="0">
                  <a:pos x="585" y="3167"/>
                </a:cxn>
                <a:cxn ang="0">
                  <a:pos x="365" y="2874"/>
                </a:cxn>
                <a:cxn ang="0">
                  <a:pos x="195" y="2558"/>
                </a:cxn>
                <a:cxn ang="0">
                  <a:pos x="73" y="2217"/>
                </a:cxn>
                <a:cxn ang="0">
                  <a:pos x="0" y="1827"/>
                </a:cxn>
                <a:cxn ang="0">
                  <a:pos x="0" y="1657"/>
                </a:cxn>
              </a:cxnLst>
              <a:rect l="0" t="0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3563" name="Google Shape;757;p41"/>
            <p:cNvSpPr>
              <a:spLocks/>
            </p:cNvSpPr>
            <p:nvPr/>
          </p:nvSpPr>
          <p:spPr bwMode="auto">
            <a:xfrm>
              <a:off x="4071800" y="2372825"/>
              <a:ext cx="172925" cy="400050"/>
            </a:xfrm>
            <a:custGeom>
              <a:avLst/>
              <a:gdLst/>
              <a:ahLst/>
              <a:cxnLst>
                <a:cxn ang="0">
                  <a:pos x="3848" y="147"/>
                </a:cxn>
                <a:cxn ang="0">
                  <a:pos x="3264" y="195"/>
                </a:cxn>
                <a:cxn ang="0">
                  <a:pos x="2728" y="0"/>
                </a:cxn>
                <a:cxn ang="0">
                  <a:pos x="2022" y="293"/>
                </a:cxn>
                <a:cxn ang="0">
                  <a:pos x="950" y="1413"/>
                </a:cxn>
                <a:cxn ang="0">
                  <a:pos x="317" y="3191"/>
                </a:cxn>
                <a:cxn ang="0">
                  <a:pos x="24" y="5529"/>
                </a:cxn>
                <a:cxn ang="0">
                  <a:pos x="24" y="7015"/>
                </a:cxn>
                <a:cxn ang="0">
                  <a:pos x="244" y="7502"/>
                </a:cxn>
                <a:cxn ang="0">
                  <a:pos x="487" y="7624"/>
                </a:cxn>
                <a:cxn ang="0">
                  <a:pos x="877" y="7404"/>
                </a:cxn>
                <a:cxn ang="0">
                  <a:pos x="974" y="6869"/>
                </a:cxn>
                <a:cxn ang="0">
                  <a:pos x="1291" y="4092"/>
                </a:cxn>
                <a:cxn ang="0">
                  <a:pos x="1413" y="3094"/>
                </a:cxn>
                <a:cxn ang="0">
                  <a:pos x="1437" y="2387"/>
                </a:cxn>
                <a:cxn ang="0">
                  <a:pos x="1656" y="2046"/>
                </a:cxn>
                <a:cxn ang="0">
                  <a:pos x="1486" y="2680"/>
                </a:cxn>
                <a:cxn ang="0">
                  <a:pos x="1681" y="3264"/>
                </a:cxn>
                <a:cxn ang="0">
                  <a:pos x="1900" y="3775"/>
                </a:cxn>
                <a:cxn ang="0">
                  <a:pos x="1900" y="4725"/>
                </a:cxn>
                <a:cxn ang="0">
                  <a:pos x="1510" y="5894"/>
                </a:cxn>
                <a:cxn ang="0">
                  <a:pos x="1169" y="7599"/>
                </a:cxn>
                <a:cxn ang="0">
                  <a:pos x="1242" y="9962"/>
                </a:cxn>
                <a:cxn ang="0">
                  <a:pos x="1340" y="15271"/>
                </a:cxn>
                <a:cxn ang="0">
                  <a:pos x="1486" y="15782"/>
                </a:cxn>
                <a:cxn ang="0">
                  <a:pos x="1827" y="16002"/>
                </a:cxn>
                <a:cxn ang="0">
                  <a:pos x="2168" y="15904"/>
                </a:cxn>
                <a:cxn ang="0">
                  <a:pos x="2411" y="15490"/>
                </a:cxn>
                <a:cxn ang="0">
                  <a:pos x="3142" y="8427"/>
                </a:cxn>
                <a:cxn ang="0">
                  <a:pos x="3361" y="7989"/>
                </a:cxn>
                <a:cxn ang="0">
                  <a:pos x="3629" y="8062"/>
                </a:cxn>
                <a:cxn ang="0">
                  <a:pos x="3775" y="8525"/>
                </a:cxn>
                <a:cxn ang="0">
                  <a:pos x="4530" y="15636"/>
                </a:cxn>
                <a:cxn ang="0">
                  <a:pos x="4847" y="15953"/>
                </a:cxn>
                <a:cxn ang="0">
                  <a:pos x="5188" y="15977"/>
                </a:cxn>
                <a:cxn ang="0">
                  <a:pos x="5504" y="15661"/>
                </a:cxn>
                <a:cxn ang="0">
                  <a:pos x="5577" y="14686"/>
                </a:cxn>
                <a:cxn ang="0">
                  <a:pos x="5724" y="8793"/>
                </a:cxn>
                <a:cxn ang="0">
                  <a:pos x="5699" y="7210"/>
                </a:cxn>
                <a:cxn ang="0">
                  <a:pos x="5212" y="5383"/>
                </a:cxn>
                <a:cxn ang="0">
                  <a:pos x="4993" y="4433"/>
                </a:cxn>
                <a:cxn ang="0">
                  <a:pos x="5066" y="3410"/>
                </a:cxn>
                <a:cxn ang="0">
                  <a:pos x="5310" y="3167"/>
                </a:cxn>
                <a:cxn ang="0">
                  <a:pos x="5431" y="2485"/>
                </a:cxn>
                <a:cxn ang="0">
                  <a:pos x="5261" y="2046"/>
                </a:cxn>
                <a:cxn ang="0">
                  <a:pos x="5504" y="2533"/>
                </a:cxn>
                <a:cxn ang="0">
                  <a:pos x="5456" y="3288"/>
                </a:cxn>
                <a:cxn ang="0">
                  <a:pos x="5772" y="5091"/>
                </a:cxn>
                <a:cxn ang="0">
                  <a:pos x="5943" y="6869"/>
                </a:cxn>
                <a:cxn ang="0">
                  <a:pos x="6113" y="7502"/>
                </a:cxn>
                <a:cxn ang="0">
                  <a:pos x="6430" y="7624"/>
                </a:cxn>
                <a:cxn ang="0">
                  <a:pos x="6746" y="7404"/>
                </a:cxn>
                <a:cxn ang="0">
                  <a:pos x="6917" y="6869"/>
                </a:cxn>
                <a:cxn ang="0">
                  <a:pos x="6844" y="4896"/>
                </a:cxn>
                <a:cxn ang="0">
                  <a:pos x="6479" y="2704"/>
                </a:cxn>
                <a:cxn ang="0">
                  <a:pos x="5748" y="1072"/>
                </a:cxn>
                <a:cxn ang="0">
                  <a:pos x="4749" y="195"/>
                </a:cxn>
                <a:cxn ang="0">
                  <a:pos x="4189" y="0"/>
                </a:cxn>
              </a:cxnLst>
              <a:rect l="0" t="0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 txBox="1">
            <a:spLocks noGrp="1"/>
          </p:cNvSpPr>
          <p:nvPr>
            <p:ph type="ctrTitle" idx="4294967295"/>
          </p:nvPr>
        </p:nvSpPr>
        <p:spPr>
          <a:xfrm>
            <a:off x="2771775" y="1058863"/>
            <a:ext cx="3629025" cy="1322387"/>
          </a:xfrm>
        </p:spPr>
        <p:txBody>
          <a:bodyPr/>
          <a:lstStyle/>
          <a:p>
            <a:pPr algn="ctr" eaLnBrk="1" hangingPunct="1">
              <a:buClr>
                <a:srgbClr val="FFFFFF"/>
              </a:buClr>
              <a:buSzPts val="3600"/>
              <a:buFont typeface="Roboto Slab Regular"/>
              <a:buNone/>
            </a:pPr>
            <a:r>
              <a:rPr lang="es-ES" sz="2400" smtClean="0">
                <a:solidFill>
                  <a:srgbClr val="F01050"/>
                </a:solidFill>
                <a:latin typeface="Roboto Slab Regular"/>
                <a:cs typeface="Arial" charset="0"/>
                <a:sym typeface="Roboto Slab Regular"/>
              </a:rPr>
              <a:t>Mito y temor en </a:t>
            </a:r>
            <a:br>
              <a:rPr lang="es-ES" sz="2400" smtClean="0">
                <a:solidFill>
                  <a:srgbClr val="F01050"/>
                </a:solidFill>
                <a:latin typeface="Roboto Slab Regular"/>
                <a:cs typeface="Arial" charset="0"/>
                <a:sym typeface="Roboto Slab Regular"/>
              </a:rPr>
            </a:br>
            <a:r>
              <a:rPr lang="es-ES" sz="2400" smtClean="0">
                <a:solidFill>
                  <a:srgbClr val="F01050"/>
                </a:solidFill>
                <a:latin typeface="Roboto Slab Regular"/>
                <a:cs typeface="Arial" charset="0"/>
                <a:sym typeface="Roboto Slab Regular"/>
              </a:rPr>
              <a:t>el abordaje de las TIC en la escuela</a:t>
            </a:r>
          </a:p>
        </p:txBody>
      </p:sp>
      <p:sp>
        <p:nvSpPr>
          <p:cNvPr id="59395" name="Google Shape;412;p18"/>
          <p:cNvSpPr txBox="1">
            <a:spLocks/>
          </p:cNvSpPr>
          <p:nvPr/>
        </p:nvSpPr>
        <p:spPr bwMode="auto">
          <a:xfrm>
            <a:off x="2916238" y="2355850"/>
            <a:ext cx="3371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spcAft>
                <a:spcPts val="1000"/>
              </a:spcAft>
              <a:buClr>
                <a:schemeClr val="accent2"/>
              </a:buClr>
              <a:buSzPts val="2000"/>
              <a:buFont typeface="Lato Light"/>
              <a:buChar char="•"/>
            </a:pPr>
            <a:r>
              <a:rPr lang="es-ES" sz="2000">
                <a:solidFill>
                  <a:schemeClr val="accent1"/>
                </a:solidFill>
                <a:latin typeface="Lato Light"/>
                <a:sym typeface="Lato Light"/>
              </a:rPr>
              <a:t>La tecnología omnipresente (y omnipotente)</a:t>
            </a:r>
          </a:p>
          <a:p>
            <a:pPr algn="ctr">
              <a:spcAft>
                <a:spcPts val="1000"/>
              </a:spcAft>
              <a:buClr>
                <a:schemeClr val="accent2"/>
              </a:buClr>
              <a:buSzPts val="2000"/>
              <a:buFont typeface="Lato Light"/>
              <a:buChar char="•"/>
            </a:pPr>
            <a:r>
              <a:rPr lang="es-ES" sz="2000">
                <a:solidFill>
                  <a:schemeClr val="accent1"/>
                </a:solidFill>
                <a:latin typeface="Lato Light"/>
                <a:sym typeface="Lato Light"/>
              </a:rPr>
              <a:t>El ser humano obsoleto</a:t>
            </a: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755650" y="2211388"/>
            <a:ext cx="2305050" cy="2232025"/>
          </a:xfrm>
          <a:prstGeom prst="ellipse">
            <a:avLst/>
          </a:prstGeom>
          <a:solidFill>
            <a:srgbClr val="F01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9397" name="Google Shape;395;p16"/>
          <p:cNvSpPr txBox="1">
            <a:spLocks/>
          </p:cNvSpPr>
          <p:nvPr/>
        </p:nvSpPr>
        <p:spPr bwMode="auto">
          <a:xfrm>
            <a:off x="755650" y="2571750"/>
            <a:ext cx="23034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A6BCC9"/>
              </a:buClr>
              <a:buSzPts val="1800"/>
              <a:buFont typeface="Lato Light"/>
              <a:buNone/>
            </a:pPr>
            <a:r>
              <a:rPr lang="es-ES" sz="2000">
                <a:solidFill>
                  <a:schemeClr val="accent2"/>
                </a:solidFill>
                <a:latin typeface="Lato Light"/>
                <a:sym typeface="Lato Light"/>
              </a:rPr>
              <a:t>Marc Prensky (2001)</a:t>
            </a:r>
          </a:p>
          <a:p>
            <a:pPr algn="ctr">
              <a:buClr>
                <a:srgbClr val="A6BCC9"/>
              </a:buClr>
              <a:buSzPts val="1800"/>
              <a:buFont typeface="Lato Light"/>
              <a:buNone/>
            </a:pPr>
            <a:r>
              <a:rPr lang="es-ES" sz="2000">
                <a:solidFill>
                  <a:schemeClr val="accent2"/>
                </a:solidFill>
                <a:latin typeface="Lato Light"/>
                <a:sym typeface="Lato Light"/>
              </a:rPr>
              <a:t>Nativos e inmigrantes digitales</a:t>
            </a:r>
          </a:p>
        </p:txBody>
      </p:sp>
      <p:grpSp>
        <p:nvGrpSpPr>
          <p:cNvPr id="59398" name="Google Shape;744;p41"/>
          <p:cNvGrpSpPr>
            <a:grpSpLocks/>
          </p:cNvGrpSpPr>
          <p:nvPr/>
        </p:nvGrpSpPr>
        <p:grpSpPr bwMode="auto">
          <a:xfrm>
            <a:off x="827088" y="3148013"/>
            <a:ext cx="409575" cy="431800"/>
            <a:chOff x="2623275" y="2333250"/>
            <a:chExt cx="381175" cy="381175"/>
          </a:xfrm>
        </p:grpSpPr>
        <p:sp>
          <p:nvSpPr>
            <p:cNvPr id="59399" name="Google Shape;745;p41"/>
            <p:cNvSpPr>
              <a:spLocks/>
            </p:cNvSpPr>
            <p:nvPr/>
          </p:nvSpPr>
          <p:spPr bwMode="auto">
            <a:xfrm>
              <a:off x="2623275" y="2333250"/>
              <a:ext cx="381175" cy="381175"/>
            </a:xfrm>
            <a:custGeom>
              <a:avLst/>
              <a:gdLst/>
              <a:ahLst/>
              <a:cxnLst>
                <a:cxn ang="0">
                  <a:pos x="7234" y="0"/>
                </a:cxn>
                <a:cxn ang="0">
                  <a:pos x="6089" y="147"/>
                </a:cxn>
                <a:cxn ang="0">
                  <a:pos x="4994" y="463"/>
                </a:cxn>
                <a:cxn ang="0">
                  <a:pos x="3995" y="926"/>
                </a:cxn>
                <a:cxn ang="0">
                  <a:pos x="3069" y="1510"/>
                </a:cxn>
                <a:cxn ang="0">
                  <a:pos x="2241" y="2241"/>
                </a:cxn>
                <a:cxn ang="0">
                  <a:pos x="1511" y="3069"/>
                </a:cxn>
                <a:cxn ang="0">
                  <a:pos x="926" y="3995"/>
                </a:cxn>
                <a:cxn ang="0">
                  <a:pos x="463" y="4993"/>
                </a:cxn>
                <a:cxn ang="0">
                  <a:pos x="147" y="6089"/>
                </a:cxn>
                <a:cxn ang="0">
                  <a:pos x="1" y="7234"/>
                </a:cxn>
                <a:cxn ang="0">
                  <a:pos x="1" y="8013"/>
                </a:cxn>
                <a:cxn ang="0">
                  <a:pos x="147" y="9158"/>
                </a:cxn>
                <a:cxn ang="0">
                  <a:pos x="463" y="10254"/>
                </a:cxn>
                <a:cxn ang="0">
                  <a:pos x="926" y="11252"/>
                </a:cxn>
                <a:cxn ang="0">
                  <a:pos x="1511" y="12178"/>
                </a:cxn>
                <a:cxn ang="0">
                  <a:pos x="2241" y="13006"/>
                </a:cxn>
                <a:cxn ang="0">
                  <a:pos x="3069" y="13737"/>
                </a:cxn>
                <a:cxn ang="0">
                  <a:pos x="3995" y="14321"/>
                </a:cxn>
                <a:cxn ang="0">
                  <a:pos x="4994" y="14784"/>
                </a:cxn>
                <a:cxn ang="0">
                  <a:pos x="6089" y="15100"/>
                </a:cxn>
                <a:cxn ang="0">
                  <a:pos x="7234" y="15247"/>
                </a:cxn>
                <a:cxn ang="0">
                  <a:pos x="8014" y="15247"/>
                </a:cxn>
                <a:cxn ang="0">
                  <a:pos x="9158" y="15100"/>
                </a:cxn>
                <a:cxn ang="0">
                  <a:pos x="10254" y="14784"/>
                </a:cxn>
                <a:cxn ang="0">
                  <a:pos x="11253" y="14321"/>
                </a:cxn>
                <a:cxn ang="0">
                  <a:pos x="12178" y="13737"/>
                </a:cxn>
                <a:cxn ang="0">
                  <a:pos x="13006" y="13006"/>
                </a:cxn>
                <a:cxn ang="0">
                  <a:pos x="13737" y="12178"/>
                </a:cxn>
                <a:cxn ang="0">
                  <a:pos x="14321" y="11252"/>
                </a:cxn>
                <a:cxn ang="0">
                  <a:pos x="14784" y="10254"/>
                </a:cxn>
                <a:cxn ang="0">
                  <a:pos x="15101" y="9158"/>
                </a:cxn>
                <a:cxn ang="0">
                  <a:pos x="15247" y="8013"/>
                </a:cxn>
                <a:cxn ang="0">
                  <a:pos x="15247" y="7234"/>
                </a:cxn>
                <a:cxn ang="0">
                  <a:pos x="15101" y="6089"/>
                </a:cxn>
                <a:cxn ang="0">
                  <a:pos x="14784" y="4993"/>
                </a:cxn>
                <a:cxn ang="0">
                  <a:pos x="14321" y="3995"/>
                </a:cxn>
                <a:cxn ang="0">
                  <a:pos x="13737" y="3069"/>
                </a:cxn>
                <a:cxn ang="0">
                  <a:pos x="13006" y="2241"/>
                </a:cxn>
                <a:cxn ang="0">
                  <a:pos x="12178" y="1510"/>
                </a:cxn>
                <a:cxn ang="0">
                  <a:pos x="11253" y="926"/>
                </a:cxn>
                <a:cxn ang="0">
                  <a:pos x="10254" y="463"/>
                </a:cxn>
                <a:cxn ang="0">
                  <a:pos x="9158" y="147"/>
                </a:cxn>
                <a:cxn ang="0">
                  <a:pos x="8014" y="0"/>
                </a:cxn>
              </a:cxnLst>
              <a:rect l="0" t="0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59400" name="Google Shape;746;p41"/>
            <p:cNvSpPr>
              <a:spLocks/>
            </p:cNvSpPr>
            <p:nvPr/>
          </p:nvSpPr>
          <p:spPr bwMode="auto">
            <a:xfrm>
              <a:off x="2869875" y="2503125"/>
              <a:ext cx="43875" cy="47525"/>
            </a:xfrm>
            <a:custGeom>
              <a:avLst/>
              <a:gdLst/>
              <a:ahLst/>
              <a:cxnLst>
                <a:cxn ang="0">
                  <a:pos x="877" y="0"/>
                </a:cxn>
                <a:cxn ang="0">
                  <a:pos x="877" y="0"/>
                </a:cxn>
                <a:cxn ang="0">
                  <a:pos x="1048" y="25"/>
                </a:cxn>
                <a:cxn ang="0">
                  <a:pos x="1218" y="73"/>
                </a:cxn>
                <a:cxn ang="0">
                  <a:pos x="1364" y="171"/>
                </a:cxn>
                <a:cxn ang="0">
                  <a:pos x="1510" y="268"/>
                </a:cxn>
                <a:cxn ang="0">
                  <a:pos x="1608" y="414"/>
                </a:cxn>
                <a:cxn ang="0">
                  <a:pos x="1681" y="585"/>
                </a:cxn>
                <a:cxn ang="0">
                  <a:pos x="1730" y="755"/>
                </a:cxn>
                <a:cxn ang="0">
                  <a:pos x="1754" y="950"/>
                </a:cxn>
                <a:cxn ang="0">
                  <a:pos x="1754" y="950"/>
                </a:cxn>
                <a:cxn ang="0">
                  <a:pos x="1730" y="1145"/>
                </a:cxn>
                <a:cxn ang="0">
                  <a:pos x="1681" y="1316"/>
                </a:cxn>
                <a:cxn ang="0">
                  <a:pos x="1608" y="1486"/>
                </a:cxn>
                <a:cxn ang="0">
                  <a:pos x="1510" y="1632"/>
                </a:cxn>
                <a:cxn ang="0">
                  <a:pos x="1364" y="1730"/>
                </a:cxn>
                <a:cxn ang="0">
                  <a:pos x="1218" y="1827"/>
                </a:cxn>
                <a:cxn ang="0">
                  <a:pos x="1048" y="1876"/>
                </a:cxn>
                <a:cxn ang="0">
                  <a:pos x="877" y="1900"/>
                </a:cxn>
                <a:cxn ang="0">
                  <a:pos x="877" y="1900"/>
                </a:cxn>
                <a:cxn ang="0">
                  <a:pos x="707" y="1876"/>
                </a:cxn>
                <a:cxn ang="0">
                  <a:pos x="536" y="1827"/>
                </a:cxn>
                <a:cxn ang="0">
                  <a:pos x="390" y="1730"/>
                </a:cxn>
                <a:cxn ang="0">
                  <a:pos x="244" y="1632"/>
                </a:cxn>
                <a:cxn ang="0">
                  <a:pos x="147" y="1486"/>
                </a:cxn>
                <a:cxn ang="0">
                  <a:pos x="74" y="1316"/>
                </a:cxn>
                <a:cxn ang="0">
                  <a:pos x="25" y="1145"/>
                </a:cxn>
                <a:cxn ang="0">
                  <a:pos x="0" y="950"/>
                </a:cxn>
                <a:cxn ang="0">
                  <a:pos x="0" y="950"/>
                </a:cxn>
                <a:cxn ang="0">
                  <a:pos x="25" y="755"/>
                </a:cxn>
                <a:cxn ang="0">
                  <a:pos x="74" y="585"/>
                </a:cxn>
                <a:cxn ang="0">
                  <a:pos x="147" y="414"/>
                </a:cxn>
                <a:cxn ang="0">
                  <a:pos x="244" y="268"/>
                </a:cxn>
                <a:cxn ang="0">
                  <a:pos x="390" y="171"/>
                </a:cxn>
                <a:cxn ang="0">
                  <a:pos x="536" y="73"/>
                </a:cxn>
                <a:cxn ang="0">
                  <a:pos x="707" y="25"/>
                </a:cxn>
                <a:cxn ang="0">
                  <a:pos x="877" y="0"/>
                </a:cxn>
                <a:cxn ang="0">
                  <a:pos x="877" y="0"/>
                </a:cxn>
              </a:cxnLst>
              <a:rect l="0" t="0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59401" name="Google Shape;747;p41"/>
            <p:cNvSpPr>
              <a:spLocks/>
            </p:cNvSpPr>
            <p:nvPr/>
          </p:nvSpPr>
          <p:spPr bwMode="auto">
            <a:xfrm>
              <a:off x="2714000" y="2503125"/>
              <a:ext cx="43875" cy="47525"/>
            </a:xfrm>
            <a:custGeom>
              <a:avLst/>
              <a:gdLst/>
              <a:ahLst/>
              <a:cxnLst>
                <a:cxn ang="0">
                  <a:pos x="877" y="1900"/>
                </a:cxn>
                <a:cxn ang="0">
                  <a:pos x="877" y="1900"/>
                </a:cxn>
                <a:cxn ang="0">
                  <a:pos x="707" y="1876"/>
                </a:cxn>
                <a:cxn ang="0">
                  <a:pos x="536" y="1827"/>
                </a:cxn>
                <a:cxn ang="0">
                  <a:pos x="390" y="1730"/>
                </a:cxn>
                <a:cxn ang="0">
                  <a:pos x="244" y="1632"/>
                </a:cxn>
                <a:cxn ang="0">
                  <a:pos x="147" y="1486"/>
                </a:cxn>
                <a:cxn ang="0">
                  <a:pos x="74" y="1316"/>
                </a:cxn>
                <a:cxn ang="0">
                  <a:pos x="25" y="1145"/>
                </a:cxn>
                <a:cxn ang="0">
                  <a:pos x="1" y="950"/>
                </a:cxn>
                <a:cxn ang="0">
                  <a:pos x="1" y="950"/>
                </a:cxn>
                <a:cxn ang="0">
                  <a:pos x="25" y="755"/>
                </a:cxn>
                <a:cxn ang="0">
                  <a:pos x="74" y="585"/>
                </a:cxn>
                <a:cxn ang="0">
                  <a:pos x="147" y="414"/>
                </a:cxn>
                <a:cxn ang="0">
                  <a:pos x="244" y="268"/>
                </a:cxn>
                <a:cxn ang="0">
                  <a:pos x="390" y="171"/>
                </a:cxn>
                <a:cxn ang="0">
                  <a:pos x="536" y="73"/>
                </a:cxn>
                <a:cxn ang="0">
                  <a:pos x="707" y="25"/>
                </a:cxn>
                <a:cxn ang="0">
                  <a:pos x="877" y="0"/>
                </a:cxn>
                <a:cxn ang="0">
                  <a:pos x="877" y="0"/>
                </a:cxn>
                <a:cxn ang="0">
                  <a:pos x="1048" y="25"/>
                </a:cxn>
                <a:cxn ang="0">
                  <a:pos x="1218" y="73"/>
                </a:cxn>
                <a:cxn ang="0">
                  <a:pos x="1365" y="171"/>
                </a:cxn>
                <a:cxn ang="0">
                  <a:pos x="1511" y="268"/>
                </a:cxn>
                <a:cxn ang="0">
                  <a:pos x="1608" y="414"/>
                </a:cxn>
                <a:cxn ang="0">
                  <a:pos x="1681" y="585"/>
                </a:cxn>
                <a:cxn ang="0">
                  <a:pos x="1730" y="755"/>
                </a:cxn>
                <a:cxn ang="0">
                  <a:pos x="1754" y="950"/>
                </a:cxn>
                <a:cxn ang="0">
                  <a:pos x="1754" y="950"/>
                </a:cxn>
                <a:cxn ang="0">
                  <a:pos x="1730" y="1145"/>
                </a:cxn>
                <a:cxn ang="0">
                  <a:pos x="1681" y="1316"/>
                </a:cxn>
                <a:cxn ang="0">
                  <a:pos x="1608" y="1486"/>
                </a:cxn>
                <a:cxn ang="0">
                  <a:pos x="1511" y="1632"/>
                </a:cxn>
                <a:cxn ang="0">
                  <a:pos x="1365" y="1730"/>
                </a:cxn>
                <a:cxn ang="0">
                  <a:pos x="1218" y="1827"/>
                </a:cxn>
                <a:cxn ang="0">
                  <a:pos x="1048" y="1876"/>
                </a:cxn>
                <a:cxn ang="0">
                  <a:pos x="877" y="1900"/>
                </a:cxn>
                <a:cxn ang="0">
                  <a:pos x="877" y="1900"/>
                </a:cxn>
              </a:cxnLst>
              <a:rect l="0" t="0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59402" name="Google Shape;748;p41"/>
            <p:cNvSpPr>
              <a:spLocks/>
            </p:cNvSpPr>
            <p:nvPr/>
          </p:nvSpPr>
          <p:spPr bwMode="auto">
            <a:xfrm>
              <a:off x="2810200" y="2595675"/>
              <a:ext cx="99875" cy="31075"/>
            </a:xfrm>
            <a:custGeom>
              <a:avLst/>
              <a:gdLst/>
              <a:ahLst/>
              <a:cxnLst>
                <a:cxn ang="0">
                  <a:pos x="1" y="1242"/>
                </a:cxn>
                <a:cxn ang="0">
                  <a:pos x="3995" y="0"/>
                </a:cxn>
              </a:cxnLst>
              <a:rect l="0" t="0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grpSp>
        <p:nvGrpSpPr>
          <p:cNvPr id="59403" name="Google Shape;990;p41"/>
          <p:cNvGrpSpPr>
            <a:grpSpLocks/>
          </p:cNvGrpSpPr>
          <p:nvPr/>
        </p:nvGrpSpPr>
        <p:grpSpPr bwMode="auto">
          <a:xfrm>
            <a:off x="5580063" y="2355850"/>
            <a:ext cx="779462" cy="474663"/>
            <a:chOff x="3269900" y="3064500"/>
            <a:chExt cx="432325" cy="263075"/>
          </a:xfrm>
        </p:grpSpPr>
        <p:sp>
          <p:nvSpPr>
            <p:cNvPr id="59404" name="Google Shape;991;p41"/>
            <p:cNvSpPr>
              <a:spLocks/>
            </p:cNvSpPr>
            <p:nvPr/>
          </p:nvSpPr>
          <p:spPr bwMode="auto">
            <a:xfrm>
              <a:off x="3269900" y="3064500"/>
              <a:ext cx="432325" cy="263075"/>
            </a:xfrm>
            <a:custGeom>
              <a:avLst/>
              <a:gdLst/>
              <a:ahLst/>
              <a:cxnLst>
                <a:cxn ang="0">
                  <a:pos x="14711" y="7916"/>
                </a:cxn>
                <a:cxn ang="0">
                  <a:pos x="13493" y="8842"/>
                </a:cxn>
                <a:cxn ang="0">
                  <a:pos x="12446" y="9475"/>
                </a:cxn>
                <a:cxn ang="0">
                  <a:pos x="11667" y="9840"/>
                </a:cxn>
                <a:cxn ang="0">
                  <a:pos x="10839" y="10157"/>
                </a:cxn>
                <a:cxn ang="0">
                  <a:pos x="9986" y="10376"/>
                </a:cxn>
                <a:cxn ang="0">
                  <a:pos x="9109" y="10498"/>
                </a:cxn>
                <a:cxn ang="0">
                  <a:pos x="8647" y="10522"/>
                </a:cxn>
                <a:cxn ang="0">
                  <a:pos x="7843" y="10473"/>
                </a:cxn>
                <a:cxn ang="0">
                  <a:pos x="7064" y="10327"/>
                </a:cxn>
                <a:cxn ang="0">
                  <a:pos x="6284" y="10108"/>
                </a:cxn>
                <a:cxn ang="0">
                  <a:pos x="5554" y="9840"/>
                </a:cxn>
                <a:cxn ang="0">
                  <a:pos x="4847" y="9499"/>
                </a:cxn>
                <a:cxn ang="0">
                  <a:pos x="3557" y="8695"/>
                </a:cxn>
                <a:cxn ang="0">
                  <a:pos x="2412" y="7794"/>
                </a:cxn>
                <a:cxn ang="0">
                  <a:pos x="1438" y="6893"/>
                </a:cxn>
                <a:cxn ang="0">
                  <a:pos x="390" y="5748"/>
                </a:cxn>
                <a:cxn ang="0">
                  <a:pos x="1" y="5261"/>
                </a:cxn>
                <a:cxn ang="0">
                  <a:pos x="1048" y="4044"/>
                </a:cxn>
                <a:cxn ang="0">
                  <a:pos x="1900" y="3191"/>
                </a:cxn>
                <a:cxn ang="0">
                  <a:pos x="2972" y="2290"/>
                </a:cxn>
                <a:cxn ang="0">
                  <a:pos x="4190" y="1413"/>
                </a:cxn>
                <a:cxn ang="0">
                  <a:pos x="5213" y="853"/>
                </a:cxn>
                <a:cxn ang="0">
                  <a:pos x="5919" y="536"/>
                </a:cxn>
                <a:cxn ang="0">
                  <a:pos x="6674" y="293"/>
                </a:cxn>
                <a:cxn ang="0">
                  <a:pos x="7453" y="98"/>
                </a:cxn>
                <a:cxn ang="0">
                  <a:pos x="8233" y="1"/>
                </a:cxn>
                <a:cxn ang="0">
                  <a:pos x="8647" y="1"/>
                </a:cxn>
                <a:cxn ang="0">
                  <a:pos x="9548" y="74"/>
                </a:cxn>
                <a:cxn ang="0">
                  <a:pos x="10425" y="244"/>
                </a:cxn>
                <a:cxn ang="0">
                  <a:pos x="11253" y="512"/>
                </a:cxn>
                <a:cxn ang="0">
                  <a:pos x="12056" y="853"/>
                </a:cxn>
                <a:cxn ang="0">
                  <a:pos x="12811" y="1243"/>
                </a:cxn>
                <a:cxn ang="0">
                  <a:pos x="14151" y="2144"/>
                </a:cxn>
                <a:cxn ang="0">
                  <a:pos x="14711" y="2607"/>
                </a:cxn>
                <a:cxn ang="0">
                  <a:pos x="15637" y="3435"/>
                </a:cxn>
                <a:cxn ang="0">
                  <a:pos x="16367" y="4190"/>
                </a:cxn>
                <a:cxn ang="0">
                  <a:pos x="17293" y="5261"/>
                </a:cxn>
                <a:cxn ang="0">
                  <a:pos x="16927" y="5700"/>
                </a:cxn>
                <a:cxn ang="0">
                  <a:pos x="16026" y="6698"/>
                </a:cxn>
                <a:cxn ang="0">
                  <a:pos x="15198" y="7502"/>
                </a:cxn>
                <a:cxn ang="0">
                  <a:pos x="14711" y="7916"/>
                </a:cxn>
              </a:cxnLst>
              <a:rect l="0" t="0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59405" name="Google Shape;992;p41"/>
            <p:cNvSpPr>
              <a:spLocks/>
            </p:cNvSpPr>
            <p:nvPr/>
          </p:nvSpPr>
          <p:spPr bwMode="auto">
            <a:xfrm>
              <a:off x="3445875" y="3155825"/>
              <a:ext cx="80400" cy="80400"/>
            </a:xfrm>
            <a:custGeom>
              <a:avLst/>
              <a:gdLst/>
              <a:ahLst/>
              <a:cxnLst>
                <a:cxn ang="0">
                  <a:pos x="0" y="1608"/>
                </a:cxn>
                <a:cxn ang="0">
                  <a:pos x="49" y="1292"/>
                </a:cxn>
                <a:cxn ang="0">
                  <a:pos x="146" y="975"/>
                </a:cxn>
                <a:cxn ang="0">
                  <a:pos x="293" y="707"/>
                </a:cxn>
                <a:cxn ang="0">
                  <a:pos x="487" y="488"/>
                </a:cxn>
                <a:cxn ang="0">
                  <a:pos x="707" y="293"/>
                </a:cxn>
                <a:cxn ang="0">
                  <a:pos x="974" y="147"/>
                </a:cxn>
                <a:cxn ang="0">
                  <a:pos x="1291" y="50"/>
                </a:cxn>
                <a:cxn ang="0">
                  <a:pos x="1608" y="1"/>
                </a:cxn>
                <a:cxn ang="0">
                  <a:pos x="1778" y="25"/>
                </a:cxn>
                <a:cxn ang="0">
                  <a:pos x="2095" y="74"/>
                </a:cxn>
                <a:cxn ang="0">
                  <a:pos x="2363" y="196"/>
                </a:cxn>
                <a:cxn ang="0">
                  <a:pos x="2631" y="366"/>
                </a:cxn>
                <a:cxn ang="0">
                  <a:pos x="2850" y="585"/>
                </a:cxn>
                <a:cxn ang="0">
                  <a:pos x="3020" y="853"/>
                </a:cxn>
                <a:cxn ang="0">
                  <a:pos x="3142" y="1121"/>
                </a:cxn>
                <a:cxn ang="0">
                  <a:pos x="3191" y="1438"/>
                </a:cxn>
                <a:cxn ang="0">
                  <a:pos x="3215" y="1608"/>
                </a:cxn>
                <a:cxn ang="0">
                  <a:pos x="3166" y="1925"/>
                </a:cxn>
                <a:cxn ang="0">
                  <a:pos x="3069" y="2242"/>
                </a:cxn>
                <a:cxn ang="0">
                  <a:pos x="2923" y="2509"/>
                </a:cxn>
                <a:cxn ang="0">
                  <a:pos x="2728" y="2729"/>
                </a:cxn>
                <a:cxn ang="0">
                  <a:pos x="2509" y="2924"/>
                </a:cxn>
                <a:cxn ang="0">
                  <a:pos x="2241" y="3070"/>
                </a:cxn>
                <a:cxn ang="0">
                  <a:pos x="1924" y="3167"/>
                </a:cxn>
                <a:cxn ang="0">
                  <a:pos x="1608" y="3216"/>
                </a:cxn>
                <a:cxn ang="0">
                  <a:pos x="1437" y="3191"/>
                </a:cxn>
                <a:cxn ang="0">
                  <a:pos x="1121" y="3143"/>
                </a:cxn>
                <a:cxn ang="0">
                  <a:pos x="853" y="3021"/>
                </a:cxn>
                <a:cxn ang="0">
                  <a:pos x="585" y="2850"/>
                </a:cxn>
                <a:cxn ang="0">
                  <a:pos x="366" y="2631"/>
                </a:cxn>
                <a:cxn ang="0">
                  <a:pos x="195" y="2363"/>
                </a:cxn>
                <a:cxn ang="0">
                  <a:pos x="73" y="2095"/>
                </a:cxn>
                <a:cxn ang="0">
                  <a:pos x="25" y="1779"/>
                </a:cxn>
                <a:cxn ang="0">
                  <a:pos x="0" y="1608"/>
                </a:cxn>
              </a:cxnLst>
              <a:rect l="0" t="0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59406" name="Google Shape;993;p41"/>
            <p:cNvSpPr>
              <a:spLocks/>
            </p:cNvSpPr>
            <p:nvPr/>
          </p:nvSpPr>
          <p:spPr bwMode="auto">
            <a:xfrm>
              <a:off x="3381925" y="3091900"/>
              <a:ext cx="208275" cy="208275"/>
            </a:xfrm>
            <a:custGeom>
              <a:avLst/>
              <a:gdLst/>
              <a:ahLst/>
              <a:cxnLst>
                <a:cxn ang="0">
                  <a:pos x="1" y="4165"/>
                </a:cxn>
                <a:cxn ang="0">
                  <a:pos x="74" y="3337"/>
                </a:cxn>
                <a:cxn ang="0">
                  <a:pos x="318" y="2534"/>
                </a:cxn>
                <a:cxn ang="0">
                  <a:pos x="707" y="1827"/>
                </a:cxn>
                <a:cxn ang="0">
                  <a:pos x="1219" y="1218"/>
                </a:cxn>
                <a:cxn ang="0">
                  <a:pos x="1828" y="707"/>
                </a:cxn>
                <a:cxn ang="0">
                  <a:pos x="2534" y="317"/>
                </a:cxn>
                <a:cxn ang="0">
                  <a:pos x="3313" y="74"/>
                </a:cxn>
                <a:cxn ang="0">
                  <a:pos x="4166" y="1"/>
                </a:cxn>
                <a:cxn ang="0">
                  <a:pos x="4580" y="25"/>
                </a:cxn>
                <a:cxn ang="0">
                  <a:pos x="5408" y="195"/>
                </a:cxn>
                <a:cxn ang="0">
                  <a:pos x="6163" y="512"/>
                </a:cxn>
                <a:cxn ang="0">
                  <a:pos x="6820" y="951"/>
                </a:cxn>
                <a:cxn ang="0">
                  <a:pos x="7381" y="1511"/>
                </a:cxn>
                <a:cxn ang="0">
                  <a:pos x="7819" y="2168"/>
                </a:cxn>
                <a:cxn ang="0">
                  <a:pos x="8136" y="2923"/>
                </a:cxn>
                <a:cxn ang="0">
                  <a:pos x="8306" y="3751"/>
                </a:cxn>
                <a:cxn ang="0">
                  <a:pos x="8330" y="4165"/>
                </a:cxn>
                <a:cxn ang="0">
                  <a:pos x="8257" y="4993"/>
                </a:cxn>
                <a:cxn ang="0">
                  <a:pos x="8014" y="5797"/>
                </a:cxn>
                <a:cxn ang="0">
                  <a:pos x="7624" y="6503"/>
                </a:cxn>
                <a:cxn ang="0">
                  <a:pos x="7113" y="7112"/>
                </a:cxn>
                <a:cxn ang="0">
                  <a:pos x="6504" y="7624"/>
                </a:cxn>
                <a:cxn ang="0">
                  <a:pos x="5797" y="8013"/>
                </a:cxn>
                <a:cxn ang="0">
                  <a:pos x="4994" y="8257"/>
                </a:cxn>
                <a:cxn ang="0">
                  <a:pos x="4166" y="8330"/>
                </a:cxn>
                <a:cxn ang="0">
                  <a:pos x="3727" y="8306"/>
                </a:cxn>
                <a:cxn ang="0">
                  <a:pos x="2924" y="8135"/>
                </a:cxn>
                <a:cxn ang="0">
                  <a:pos x="2169" y="7819"/>
                </a:cxn>
                <a:cxn ang="0">
                  <a:pos x="1511" y="7380"/>
                </a:cxn>
                <a:cxn ang="0">
                  <a:pos x="951" y="6820"/>
                </a:cxn>
                <a:cxn ang="0">
                  <a:pos x="512" y="6162"/>
                </a:cxn>
                <a:cxn ang="0">
                  <a:pos x="196" y="5407"/>
                </a:cxn>
                <a:cxn ang="0">
                  <a:pos x="25" y="4579"/>
                </a:cxn>
                <a:cxn ang="0">
                  <a:pos x="1" y="4165"/>
                </a:cxn>
              </a:cxnLst>
              <a:rect l="0" t="0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6084888" y="2716213"/>
            <a:ext cx="1871662" cy="1800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9408" name="Google Shape;395;p16"/>
          <p:cNvSpPr txBox="1">
            <a:spLocks/>
          </p:cNvSpPr>
          <p:nvPr/>
        </p:nvSpPr>
        <p:spPr bwMode="auto">
          <a:xfrm>
            <a:off x="6011863" y="3076575"/>
            <a:ext cx="20875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A6BCC9"/>
              </a:buClr>
              <a:buSzPts val="1800"/>
              <a:buFont typeface="Lato Light"/>
              <a:buNone/>
            </a:pPr>
            <a:r>
              <a:rPr lang="es-ES" sz="2000">
                <a:solidFill>
                  <a:srgbClr val="F01050"/>
                </a:solidFill>
                <a:latin typeface="Lato Light"/>
                <a:sym typeface="Lato Light"/>
              </a:rPr>
              <a:t>Resistencia </a:t>
            </a:r>
          </a:p>
          <a:p>
            <a:pPr algn="ctr">
              <a:buClr>
                <a:srgbClr val="A6BCC9"/>
              </a:buClr>
              <a:buSzPts val="1800"/>
              <a:buFont typeface="Lato Light"/>
              <a:buNone/>
            </a:pPr>
            <a:r>
              <a:rPr lang="es-ES" sz="2000">
                <a:solidFill>
                  <a:srgbClr val="F01050"/>
                </a:solidFill>
                <a:latin typeface="Lato Light"/>
                <a:sym typeface="Lato Light"/>
              </a:rPr>
              <a:t>= </a:t>
            </a:r>
          </a:p>
          <a:p>
            <a:pPr algn="ctr">
              <a:buClr>
                <a:srgbClr val="A6BCC9"/>
              </a:buClr>
              <a:buSzPts val="1800"/>
              <a:buFont typeface="Lato Light"/>
              <a:buNone/>
            </a:pPr>
            <a:r>
              <a:rPr lang="es-ES" sz="2000">
                <a:solidFill>
                  <a:srgbClr val="F01050"/>
                </a:solidFill>
                <a:latin typeface="Lato Light"/>
                <a:sym typeface="Lato Light"/>
              </a:rPr>
              <a:t>más brecha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423;p20"/>
          <p:cNvSpPr txBox="1">
            <a:spLocks noGrp="1"/>
          </p:cNvSpPr>
          <p:nvPr>
            <p:ph type="title"/>
          </p:nvPr>
        </p:nvSpPr>
        <p:spPr>
          <a:xfrm>
            <a:off x="0" y="700088"/>
            <a:ext cx="2141538" cy="20843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es-E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 Regular"/>
                <a:cs typeface="Arial" charset="0"/>
                <a:sym typeface="Roboto Slab Regular"/>
              </a:rPr>
              <a:t>2 dimensiones de análisis</a:t>
            </a:r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950" y="1033463"/>
            <a:ext cx="5292725" cy="32670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01050"/>
              </a:buClr>
              <a:buSzTx/>
              <a:buFont typeface="Lato Light"/>
              <a:buChar char="○"/>
            </a:pPr>
            <a:r>
              <a:rPr lang="es-ES" sz="20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Lo PRESCRIPTO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6BCC9"/>
              </a:buClr>
              <a:buFont typeface="Lato Light"/>
              <a:buChar char="○"/>
            </a:pPr>
            <a:endParaRPr lang="es-ES" sz="20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01050"/>
              </a:buClr>
              <a:buSzTx/>
              <a:buFont typeface="Lato Light"/>
              <a:buChar char="○"/>
            </a:pPr>
            <a:r>
              <a:rPr lang="es-ES" sz="2000" smtClean="0">
                <a:solidFill>
                  <a:srgbClr val="4A5C65"/>
                </a:solidFill>
                <a:latin typeface="Lato Light"/>
                <a:cs typeface="Arial" charset="0"/>
                <a:sym typeface="Lato Light"/>
              </a:rPr>
              <a:t>Las CONDICIONES en las que suceden las prácticas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6BCC9"/>
              </a:buClr>
              <a:buFont typeface="Lato Light"/>
              <a:buNone/>
            </a:pPr>
            <a:endParaRPr lang="es-ES" sz="2000" smtClean="0">
              <a:solidFill>
                <a:srgbClr val="4A5C65"/>
              </a:solidFill>
              <a:latin typeface="Lato Light"/>
              <a:cs typeface="Arial" charset="0"/>
              <a:sym typeface="Lato Light"/>
            </a:endParaRPr>
          </a:p>
        </p:txBody>
      </p:sp>
      <p:sp>
        <p:nvSpPr>
          <p:cNvPr id="27651" name="Google Shape;425;p20"/>
          <p:cNvSpPr>
            <a:spLocks noGrp="1"/>
          </p:cNvSpPr>
          <p:nvPr>
            <p:ph type="sldNum" sz="quarter" idx="10"/>
          </p:nvPr>
        </p:nvSpPr>
        <p:spPr>
          <a:xfrm>
            <a:off x="8101013" y="411163"/>
            <a:ext cx="547687" cy="393700"/>
          </a:xfrm>
          <a:noFill/>
        </p:spPr>
        <p:txBody>
          <a:bodyPr/>
          <a:lstStyle/>
          <a:p>
            <a:fld id="{9EFAE488-547A-47A0-8416-E8E94870763D}" type="slidenum">
              <a:rPr lang="es-ES"/>
              <a:pPr/>
              <a:t>7</a:t>
            </a:fld>
            <a:endParaRPr lang="es-E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1403350" y="2355850"/>
            <a:ext cx="2736850" cy="2447925"/>
          </a:xfrm>
          <a:prstGeom prst="ellipse">
            <a:avLst/>
          </a:prstGeom>
          <a:solidFill>
            <a:srgbClr val="F01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7654" name="Google Shape;423;p20"/>
          <p:cNvSpPr txBox="1">
            <a:spLocks/>
          </p:cNvSpPr>
          <p:nvPr/>
        </p:nvSpPr>
        <p:spPr bwMode="auto">
          <a:xfrm>
            <a:off x="1403350" y="2643188"/>
            <a:ext cx="27352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FFFFFF"/>
              </a:buClr>
              <a:buSzPts val="2000"/>
              <a:buFont typeface="Roboto Slab Regular"/>
              <a:buNone/>
            </a:pPr>
            <a:r>
              <a:rPr lang="es-E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 Regular"/>
                <a:sym typeface="Roboto Slab Regular"/>
              </a:rPr>
              <a:t>LOS DOCENTES</a:t>
            </a:r>
          </a:p>
        </p:txBody>
      </p:sp>
      <p:grpSp>
        <p:nvGrpSpPr>
          <p:cNvPr id="27655" name="Google Shape;616;p41"/>
          <p:cNvGrpSpPr>
            <a:grpSpLocks/>
          </p:cNvGrpSpPr>
          <p:nvPr/>
        </p:nvGrpSpPr>
        <p:grpSpPr bwMode="auto">
          <a:xfrm>
            <a:off x="5651500" y="987425"/>
            <a:ext cx="431800" cy="576263"/>
            <a:chOff x="590250" y="244200"/>
            <a:chExt cx="407975" cy="532175"/>
          </a:xfrm>
        </p:grpSpPr>
        <p:sp>
          <p:nvSpPr>
            <p:cNvPr id="27656" name="Google Shape;617;p41"/>
            <p:cNvSpPr>
              <a:spLocks/>
            </p:cNvSpPr>
            <p:nvPr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>
                <a:cxn ang="0">
                  <a:pos x="1" y="17536"/>
                </a:cxn>
                <a:cxn ang="0">
                  <a:pos x="1" y="17536"/>
                </a:cxn>
                <a:cxn ang="0">
                  <a:pos x="1" y="17536"/>
                </a:cxn>
                <a:cxn ang="0">
                  <a:pos x="25" y="17682"/>
                </a:cxn>
                <a:cxn ang="0">
                  <a:pos x="49" y="17852"/>
                </a:cxn>
                <a:cxn ang="0">
                  <a:pos x="123" y="18023"/>
                </a:cxn>
                <a:cxn ang="0">
                  <a:pos x="220" y="18193"/>
                </a:cxn>
                <a:cxn ang="0">
                  <a:pos x="293" y="18291"/>
                </a:cxn>
                <a:cxn ang="0">
                  <a:pos x="390" y="18364"/>
                </a:cxn>
                <a:cxn ang="0">
                  <a:pos x="488" y="18412"/>
                </a:cxn>
                <a:cxn ang="0">
                  <a:pos x="610" y="18461"/>
                </a:cxn>
                <a:cxn ang="0">
                  <a:pos x="756" y="18510"/>
                </a:cxn>
                <a:cxn ang="0">
                  <a:pos x="926" y="18510"/>
                </a:cxn>
                <a:cxn ang="0">
                  <a:pos x="14468" y="18510"/>
                </a:cxn>
                <a:cxn ang="0">
                  <a:pos x="14468" y="18510"/>
                </a:cxn>
                <a:cxn ang="0">
                  <a:pos x="14541" y="18510"/>
                </a:cxn>
                <a:cxn ang="0">
                  <a:pos x="14614" y="18485"/>
                </a:cxn>
                <a:cxn ang="0">
                  <a:pos x="14736" y="18412"/>
                </a:cxn>
                <a:cxn ang="0">
                  <a:pos x="14833" y="18291"/>
                </a:cxn>
                <a:cxn ang="0">
                  <a:pos x="14906" y="18144"/>
                </a:cxn>
                <a:cxn ang="0">
                  <a:pos x="14955" y="17974"/>
                </a:cxn>
                <a:cxn ang="0">
                  <a:pos x="14979" y="17779"/>
                </a:cxn>
                <a:cxn ang="0">
                  <a:pos x="15003" y="17438"/>
                </a:cxn>
                <a:cxn ang="0">
                  <a:pos x="15003" y="487"/>
                </a:cxn>
                <a:cxn ang="0">
                  <a:pos x="15003" y="487"/>
                </a:cxn>
                <a:cxn ang="0">
                  <a:pos x="15003" y="341"/>
                </a:cxn>
                <a:cxn ang="0">
                  <a:pos x="14979" y="219"/>
                </a:cxn>
                <a:cxn ang="0">
                  <a:pos x="14955" y="146"/>
                </a:cxn>
                <a:cxn ang="0">
                  <a:pos x="14906" y="73"/>
                </a:cxn>
                <a:cxn ang="0">
                  <a:pos x="14833" y="49"/>
                </a:cxn>
                <a:cxn ang="0">
                  <a:pos x="14736" y="24"/>
                </a:cxn>
                <a:cxn ang="0">
                  <a:pos x="14468" y="0"/>
                </a:cxn>
              </a:cxnLst>
              <a:rect l="0" t="0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57" name="Google Shape;618;p41"/>
            <p:cNvSpPr>
              <a:spLocks/>
            </p:cNvSpPr>
            <p:nvPr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>
                <a:cxn ang="0">
                  <a:pos x="14321" y="0"/>
                </a:cxn>
                <a:cxn ang="0">
                  <a:pos x="780" y="0"/>
                </a:cxn>
                <a:cxn ang="0">
                  <a:pos x="780" y="0"/>
                </a:cxn>
                <a:cxn ang="0">
                  <a:pos x="634" y="25"/>
                </a:cxn>
                <a:cxn ang="0">
                  <a:pos x="488" y="74"/>
                </a:cxn>
                <a:cxn ang="0">
                  <a:pos x="342" y="122"/>
                </a:cxn>
                <a:cxn ang="0">
                  <a:pos x="220" y="220"/>
                </a:cxn>
                <a:cxn ang="0">
                  <a:pos x="122" y="341"/>
                </a:cxn>
                <a:cxn ang="0">
                  <a:pos x="74" y="488"/>
                </a:cxn>
                <a:cxn ang="0">
                  <a:pos x="25" y="634"/>
                </a:cxn>
                <a:cxn ang="0">
                  <a:pos x="1" y="780"/>
                </a:cxn>
                <a:cxn ang="0">
                  <a:pos x="1" y="17731"/>
                </a:cxn>
                <a:cxn ang="0">
                  <a:pos x="1" y="17731"/>
                </a:cxn>
                <a:cxn ang="0">
                  <a:pos x="25" y="17877"/>
                </a:cxn>
                <a:cxn ang="0">
                  <a:pos x="74" y="18023"/>
                </a:cxn>
                <a:cxn ang="0">
                  <a:pos x="122" y="18169"/>
                </a:cxn>
                <a:cxn ang="0">
                  <a:pos x="220" y="18291"/>
                </a:cxn>
                <a:cxn ang="0">
                  <a:pos x="342" y="18388"/>
                </a:cxn>
                <a:cxn ang="0">
                  <a:pos x="488" y="18437"/>
                </a:cxn>
                <a:cxn ang="0">
                  <a:pos x="634" y="18486"/>
                </a:cxn>
                <a:cxn ang="0">
                  <a:pos x="780" y="18510"/>
                </a:cxn>
                <a:cxn ang="0">
                  <a:pos x="14321" y="18510"/>
                </a:cxn>
                <a:cxn ang="0">
                  <a:pos x="14321" y="18510"/>
                </a:cxn>
                <a:cxn ang="0">
                  <a:pos x="14467" y="18486"/>
                </a:cxn>
                <a:cxn ang="0">
                  <a:pos x="14614" y="18437"/>
                </a:cxn>
                <a:cxn ang="0">
                  <a:pos x="14760" y="18388"/>
                </a:cxn>
                <a:cxn ang="0">
                  <a:pos x="14881" y="18291"/>
                </a:cxn>
                <a:cxn ang="0">
                  <a:pos x="14979" y="18169"/>
                </a:cxn>
                <a:cxn ang="0">
                  <a:pos x="15028" y="18023"/>
                </a:cxn>
                <a:cxn ang="0">
                  <a:pos x="15076" y="17877"/>
                </a:cxn>
                <a:cxn ang="0">
                  <a:pos x="15101" y="17731"/>
                </a:cxn>
                <a:cxn ang="0">
                  <a:pos x="15101" y="780"/>
                </a:cxn>
                <a:cxn ang="0">
                  <a:pos x="15101" y="780"/>
                </a:cxn>
                <a:cxn ang="0">
                  <a:pos x="15076" y="634"/>
                </a:cxn>
                <a:cxn ang="0">
                  <a:pos x="15028" y="488"/>
                </a:cxn>
                <a:cxn ang="0">
                  <a:pos x="14979" y="341"/>
                </a:cxn>
                <a:cxn ang="0">
                  <a:pos x="14881" y="220"/>
                </a:cxn>
                <a:cxn ang="0">
                  <a:pos x="14760" y="122"/>
                </a:cxn>
                <a:cxn ang="0">
                  <a:pos x="14614" y="74"/>
                </a:cxn>
                <a:cxn ang="0">
                  <a:pos x="14467" y="25"/>
                </a:cxn>
                <a:cxn ang="0">
                  <a:pos x="14321" y="0"/>
                </a:cxn>
                <a:cxn ang="0">
                  <a:pos x="14321" y="0"/>
                </a:cxn>
              </a:cxnLst>
              <a:rect l="0" t="0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58" name="Google Shape;619;p41"/>
            <p:cNvSpPr>
              <a:spLocks/>
            </p:cNvSpPr>
            <p:nvPr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3" y="25"/>
                </a:cxn>
                <a:cxn ang="0">
                  <a:pos x="1243" y="74"/>
                </a:cxn>
                <a:cxn ang="0">
                  <a:pos x="1414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4" y="1657"/>
                </a:cxn>
                <a:cxn ang="0">
                  <a:pos x="1243" y="1730"/>
                </a:cxn>
                <a:cxn ang="0">
                  <a:pos x="1073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2" y="1779"/>
                </a:cxn>
                <a:cxn ang="0">
                  <a:pos x="561" y="1730"/>
                </a:cxn>
                <a:cxn ang="0">
                  <a:pos x="391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1" y="147"/>
                </a:cxn>
                <a:cxn ang="0">
                  <a:pos x="561" y="74"/>
                </a:cxn>
                <a:cxn ang="0">
                  <a:pos x="732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0" t="0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59" name="Google Shape;620;p41"/>
            <p:cNvSpPr>
              <a:spLocks/>
            </p:cNvSpPr>
            <p:nvPr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9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9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9" y="1535"/>
                </a:cxn>
                <a:cxn ang="0">
                  <a:pos x="147" y="1414"/>
                </a:cxn>
                <a:cxn ang="0">
                  <a:pos x="74" y="1243"/>
                </a:cxn>
                <a:cxn ang="0">
                  <a:pos x="25" y="1073"/>
                </a:cxn>
                <a:cxn ang="0">
                  <a:pos x="1" y="902"/>
                </a:cxn>
                <a:cxn ang="0">
                  <a:pos x="1" y="902"/>
                </a:cxn>
                <a:cxn ang="0">
                  <a:pos x="25" y="732"/>
                </a:cxn>
                <a:cxn ang="0">
                  <a:pos x="74" y="561"/>
                </a:cxn>
                <a:cxn ang="0">
                  <a:pos x="147" y="391"/>
                </a:cxn>
                <a:cxn ang="0">
                  <a:pos x="269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</a:cxnLst>
              <a:rect l="0" t="0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60" name="Google Shape;621;p41"/>
            <p:cNvSpPr>
              <a:spLocks/>
            </p:cNvSpPr>
            <p:nvPr/>
          </p:nvSpPr>
          <p:spPr bwMode="auto">
            <a:xfrm>
              <a:off x="631050" y="274025"/>
              <a:ext cx="45075" cy="45100"/>
            </a:xfrm>
            <a:custGeom>
              <a:avLst/>
              <a:gdLst/>
              <a:ahLst/>
              <a:cxnLst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7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1" y="74"/>
                </a:cxn>
                <a:cxn ang="0">
                  <a:pos x="731" y="25"/>
                </a:cxn>
                <a:cxn ang="0">
                  <a:pos x="902" y="1"/>
                </a:cxn>
                <a:cxn ang="0">
                  <a:pos x="902" y="1"/>
                </a:cxn>
                <a:cxn ang="0">
                  <a:pos x="1072" y="25"/>
                </a:cxn>
                <a:cxn ang="0">
                  <a:pos x="1243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7" y="391"/>
                </a:cxn>
                <a:cxn ang="0">
                  <a:pos x="1730" y="561"/>
                </a:cxn>
                <a:cxn ang="0">
                  <a:pos x="1778" y="732"/>
                </a:cxn>
                <a:cxn ang="0">
                  <a:pos x="1803" y="902"/>
                </a:cxn>
                <a:cxn ang="0">
                  <a:pos x="1803" y="902"/>
                </a:cxn>
                <a:cxn ang="0">
                  <a:pos x="1778" y="1073"/>
                </a:cxn>
                <a:cxn ang="0">
                  <a:pos x="1730" y="1243"/>
                </a:cxn>
                <a:cxn ang="0">
                  <a:pos x="1657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3" y="1730"/>
                </a:cxn>
                <a:cxn ang="0">
                  <a:pos x="1072" y="1779"/>
                </a:cxn>
                <a:cxn ang="0">
                  <a:pos x="902" y="1803"/>
                </a:cxn>
                <a:cxn ang="0">
                  <a:pos x="902" y="1803"/>
                </a:cxn>
                <a:cxn ang="0">
                  <a:pos x="731" y="1779"/>
                </a:cxn>
                <a:cxn ang="0">
                  <a:pos x="561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7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</a:cxnLst>
              <a:rect l="0" t="0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61" name="Google Shape;622;p41"/>
            <p:cNvSpPr>
              <a:spLocks/>
            </p:cNvSpPr>
            <p:nvPr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>
                <a:cxn ang="0">
                  <a:pos x="5358" y="0"/>
                </a:cxn>
                <a:cxn ang="0">
                  <a:pos x="0" y="0"/>
                </a:cxn>
              </a:cxnLst>
              <a:rect l="0" t="0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62" name="Google Shape;623;p41"/>
            <p:cNvSpPr>
              <a:spLocks/>
            </p:cNvSpPr>
            <p:nvPr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0" t="0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63" name="Google Shape;624;p41"/>
            <p:cNvSpPr>
              <a:spLocks/>
            </p:cNvSpPr>
            <p:nvPr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0" t="0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64" name="Google Shape;625;p41"/>
            <p:cNvSpPr>
              <a:spLocks/>
            </p:cNvSpPr>
            <p:nvPr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>
                <a:cxn ang="0">
                  <a:pos x="10229" y="1"/>
                </a:cxn>
                <a:cxn ang="0">
                  <a:pos x="0" y="1"/>
                </a:cxn>
              </a:cxnLst>
              <a:rect l="0" t="0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65" name="Google Shape;626;p41"/>
            <p:cNvSpPr>
              <a:spLocks/>
            </p:cNvSpPr>
            <p:nvPr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>
                <a:cxn ang="0">
                  <a:pos x="901" y="1803"/>
                </a:cxn>
                <a:cxn ang="0">
                  <a:pos x="901" y="1803"/>
                </a:cxn>
                <a:cxn ang="0">
                  <a:pos x="731" y="1779"/>
                </a:cxn>
                <a:cxn ang="0">
                  <a:pos x="560" y="1730"/>
                </a:cxn>
                <a:cxn ang="0">
                  <a:pos x="390" y="1657"/>
                </a:cxn>
                <a:cxn ang="0">
                  <a:pos x="268" y="1535"/>
                </a:cxn>
                <a:cxn ang="0">
                  <a:pos x="146" y="1414"/>
                </a:cxn>
                <a:cxn ang="0">
                  <a:pos x="73" y="1243"/>
                </a:cxn>
                <a:cxn ang="0">
                  <a:pos x="25" y="1073"/>
                </a:cxn>
                <a:cxn ang="0">
                  <a:pos x="0" y="902"/>
                </a:cxn>
                <a:cxn ang="0">
                  <a:pos x="0" y="902"/>
                </a:cxn>
                <a:cxn ang="0">
                  <a:pos x="25" y="732"/>
                </a:cxn>
                <a:cxn ang="0">
                  <a:pos x="73" y="561"/>
                </a:cxn>
                <a:cxn ang="0">
                  <a:pos x="146" y="391"/>
                </a:cxn>
                <a:cxn ang="0">
                  <a:pos x="268" y="269"/>
                </a:cxn>
                <a:cxn ang="0">
                  <a:pos x="390" y="147"/>
                </a:cxn>
                <a:cxn ang="0">
                  <a:pos x="560" y="74"/>
                </a:cxn>
                <a:cxn ang="0">
                  <a:pos x="731" y="25"/>
                </a:cxn>
                <a:cxn ang="0">
                  <a:pos x="901" y="1"/>
                </a:cxn>
                <a:cxn ang="0">
                  <a:pos x="901" y="1"/>
                </a:cxn>
                <a:cxn ang="0">
                  <a:pos x="1072" y="25"/>
                </a:cxn>
                <a:cxn ang="0">
                  <a:pos x="1242" y="74"/>
                </a:cxn>
                <a:cxn ang="0">
                  <a:pos x="1413" y="147"/>
                </a:cxn>
                <a:cxn ang="0">
                  <a:pos x="1535" y="269"/>
                </a:cxn>
                <a:cxn ang="0">
                  <a:pos x="1656" y="391"/>
                </a:cxn>
                <a:cxn ang="0">
                  <a:pos x="1729" y="561"/>
                </a:cxn>
                <a:cxn ang="0">
                  <a:pos x="1778" y="732"/>
                </a:cxn>
                <a:cxn ang="0">
                  <a:pos x="1802" y="902"/>
                </a:cxn>
                <a:cxn ang="0">
                  <a:pos x="1802" y="902"/>
                </a:cxn>
                <a:cxn ang="0">
                  <a:pos x="1778" y="1073"/>
                </a:cxn>
                <a:cxn ang="0">
                  <a:pos x="1729" y="1243"/>
                </a:cxn>
                <a:cxn ang="0">
                  <a:pos x="1656" y="1414"/>
                </a:cxn>
                <a:cxn ang="0">
                  <a:pos x="1535" y="1535"/>
                </a:cxn>
                <a:cxn ang="0">
                  <a:pos x="1413" y="1657"/>
                </a:cxn>
                <a:cxn ang="0">
                  <a:pos x="1242" y="1730"/>
                </a:cxn>
                <a:cxn ang="0">
                  <a:pos x="1072" y="1779"/>
                </a:cxn>
                <a:cxn ang="0">
                  <a:pos x="901" y="1803"/>
                </a:cxn>
                <a:cxn ang="0">
                  <a:pos x="901" y="1803"/>
                </a:cxn>
              </a:cxnLst>
              <a:rect l="0" t="0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66" name="Google Shape;627;p41"/>
            <p:cNvSpPr>
              <a:spLocks/>
            </p:cNvSpPr>
            <p:nvPr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0" t="0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67" name="Google Shape;628;p41"/>
            <p:cNvSpPr>
              <a:spLocks/>
            </p:cNvSpPr>
            <p:nvPr/>
          </p:nvSpPr>
          <p:spPr bwMode="auto">
            <a:xfrm>
              <a:off x="737600" y="244200"/>
              <a:ext cx="25" cy="51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0" t="0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68" name="Google Shape;629;p41"/>
            <p:cNvSpPr>
              <a:spLocks/>
            </p:cNvSpPr>
            <p:nvPr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046"/>
                </a:cxn>
              </a:cxnLst>
              <a:rect l="0" t="0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69" name="Google Shape;630;p41"/>
            <p:cNvSpPr>
              <a:spLocks/>
            </p:cNvSpPr>
            <p:nvPr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046"/>
                </a:cxn>
              </a:cxnLst>
              <a:rect l="0" t="0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38100" cap="rnd" cmpd="sng">
              <a:solidFill>
                <a:srgbClr val="0304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  <p:sp>
        <p:nvSpPr>
          <p:cNvPr id="27670" name="Google Shape;644;p41"/>
          <p:cNvSpPr>
            <a:spLocks/>
          </p:cNvSpPr>
          <p:nvPr/>
        </p:nvSpPr>
        <p:spPr bwMode="auto">
          <a:xfrm>
            <a:off x="8101013" y="1708150"/>
            <a:ext cx="431800" cy="504825"/>
          </a:xfrm>
          <a:custGeom>
            <a:avLst/>
            <a:gdLst/>
            <a:ahLst/>
            <a:cxnLst>
              <a:cxn ang="0">
                <a:pos x="5675" y="0"/>
              </a:cxn>
              <a:cxn ang="0">
                <a:pos x="4774" y="122"/>
              </a:cxn>
              <a:cxn ang="0">
                <a:pos x="3654" y="463"/>
              </a:cxn>
              <a:cxn ang="0">
                <a:pos x="2192" y="1364"/>
              </a:cxn>
              <a:cxn ang="0">
                <a:pos x="1023" y="2631"/>
              </a:cxn>
              <a:cxn ang="0">
                <a:pos x="268" y="4214"/>
              </a:cxn>
              <a:cxn ang="0">
                <a:pos x="73" y="5090"/>
              </a:cxn>
              <a:cxn ang="0">
                <a:pos x="0" y="5991"/>
              </a:cxn>
              <a:cxn ang="0">
                <a:pos x="73" y="6868"/>
              </a:cxn>
              <a:cxn ang="0">
                <a:pos x="390" y="8208"/>
              </a:cxn>
              <a:cxn ang="0">
                <a:pos x="926" y="9523"/>
              </a:cxn>
              <a:cxn ang="0">
                <a:pos x="1900" y="11179"/>
              </a:cxn>
              <a:cxn ang="0">
                <a:pos x="3556" y="13371"/>
              </a:cxn>
              <a:cxn ang="0">
                <a:pos x="5066" y="15003"/>
              </a:cxn>
              <a:cxn ang="0">
                <a:pos x="5992" y="15880"/>
              </a:cxn>
              <a:cxn ang="0">
                <a:pos x="7380" y="14540"/>
              </a:cxn>
              <a:cxn ang="0">
                <a:pos x="8987" y="12689"/>
              </a:cxn>
              <a:cxn ang="0">
                <a:pos x="10595" y="10375"/>
              </a:cxn>
              <a:cxn ang="0">
                <a:pos x="11252" y="9085"/>
              </a:cxn>
              <a:cxn ang="0">
                <a:pos x="11715" y="7769"/>
              </a:cxn>
              <a:cxn ang="0">
                <a:pos x="11959" y="6430"/>
              </a:cxn>
              <a:cxn ang="0">
                <a:pos x="11983" y="5675"/>
              </a:cxn>
              <a:cxn ang="0">
                <a:pos x="11861" y="4774"/>
              </a:cxn>
              <a:cxn ang="0">
                <a:pos x="11520" y="3653"/>
              </a:cxn>
              <a:cxn ang="0">
                <a:pos x="10619" y="2192"/>
              </a:cxn>
              <a:cxn ang="0">
                <a:pos x="9353" y="1023"/>
              </a:cxn>
              <a:cxn ang="0">
                <a:pos x="7770" y="268"/>
              </a:cxn>
              <a:cxn ang="0">
                <a:pos x="6893" y="73"/>
              </a:cxn>
              <a:cxn ang="0">
                <a:pos x="5992" y="0"/>
              </a:cxn>
              <a:cxn ang="0">
                <a:pos x="5992" y="8549"/>
              </a:cxn>
              <a:cxn ang="0">
                <a:pos x="5237" y="8451"/>
              </a:cxn>
              <a:cxn ang="0">
                <a:pos x="4555" y="8110"/>
              </a:cxn>
              <a:cxn ang="0">
                <a:pos x="4019" y="7623"/>
              </a:cxn>
              <a:cxn ang="0">
                <a:pos x="3629" y="6990"/>
              </a:cxn>
              <a:cxn ang="0">
                <a:pos x="3434" y="6259"/>
              </a:cxn>
              <a:cxn ang="0">
                <a:pos x="3434" y="5724"/>
              </a:cxn>
              <a:cxn ang="0">
                <a:pos x="3629" y="4993"/>
              </a:cxn>
              <a:cxn ang="0">
                <a:pos x="4019" y="4360"/>
              </a:cxn>
              <a:cxn ang="0">
                <a:pos x="4555" y="3873"/>
              </a:cxn>
              <a:cxn ang="0">
                <a:pos x="5237" y="3532"/>
              </a:cxn>
              <a:cxn ang="0">
                <a:pos x="5992" y="3434"/>
              </a:cxn>
              <a:cxn ang="0">
                <a:pos x="6503" y="3483"/>
              </a:cxn>
              <a:cxn ang="0">
                <a:pos x="7209" y="3726"/>
              </a:cxn>
              <a:cxn ang="0">
                <a:pos x="7794" y="4189"/>
              </a:cxn>
              <a:cxn ang="0">
                <a:pos x="8257" y="4774"/>
              </a:cxn>
              <a:cxn ang="0">
                <a:pos x="8500" y="5480"/>
              </a:cxn>
              <a:cxn ang="0">
                <a:pos x="8549" y="5991"/>
              </a:cxn>
              <a:cxn ang="0">
                <a:pos x="8452" y="6746"/>
              </a:cxn>
              <a:cxn ang="0">
                <a:pos x="8111" y="7428"/>
              </a:cxn>
              <a:cxn ang="0">
                <a:pos x="7623" y="7964"/>
              </a:cxn>
              <a:cxn ang="0">
                <a:pos x="6990" y="8354"/>
              </a:cxn>
              <a:cxn ang="0">
                <a:pos x="6260" y="8549"/>
              </a:cxn>
            </a:cxnLst>
            <a:rect l="0" t="0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close/>
              </a:path>
            </a:pathLst>
          </a:custGeom>
          <a:noFill/>
          <a:ln w="38100" cap="rnd" cmpd="sng">
            <a:solidFill>
              <a:srgbClr val="030405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ES"/>
          </a:p>
        </p:txBody>
      </p:sp>
      <p:sp>
        <p:nvSpPr>
          <p:cNvPr id="27671" name="Google Shape;395;p16"/>
          <p:cNvSpPr txBox="1">
            <a:spLocks/>
          </p:cNvSpPr>
          <p:nvPr/>
        </p:nvSpPr>
        <p:spPr bwMode="auto">
          <a:xfrm>
            <a:off x="1476375" y="3219450"/>
            <a:ext cx="25923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A6BCC9"/>
              </a:buClr>
              <a:buSzPts val="1800"/>
              <a:buFont typeface="Lato Light"/>
              <a:buChar char="•"/>
            </a:pPr>
            <a:r>
              <a:rPr lang="es-ES" sz="2000">
                <a:solidFill>
                  <a:srgbClr val="02BDC7"/>
                </a:solidFill>
                <a:latin typeface="Lato Light"/>
                <a:sym typeface="Lato Light"/>
              </a:rPr>
              <a:t>Cansancio</a:t>
            </a:r>
          </a:p>
          <a:p>
            <a:pPr algn="ctr">
              <a:buClr>
                <a:srgbClr val="A6BCC9"/>
              </a:buClr>
              <a:buSzPts val="1800"/>
              <a:buFont typeface="Lato Light"/>
              <a:buChar char="•"/>
            </a:pPr>
            <a:r>
              <a:rPr lang="es-ES" sz="2000">
                <a:solidFill>
                  <a:srgbClr val="02BDC7"/>
                </a:solidFill>
                <a:latin typeface="Lato Light"/>
                <a:sym typeface="Lato Light"/>
              </a:rPr>
              <a:t>Déficit en su formación de grado</a:t>
            </a:r>
          </a:p>
        </p:txBody>
      </p:sp>
      <p:sp>
        <p:nvSpPr>
          <p:cNvPr id="27673" name="Google Shape;395;p16"/>
          <p:cNvSpPr txBox="1">
            <a:spLocks/>
          </p:cNvSpPr>
          <p:nvPr/>
        </p:nvSpPr>
        <p:spPr bwMode="auto">
          <a:xfrm>
            <a:off x="4427538" y="3219450"/>
            <a:ext cx="3240087" cy="13684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A6BCC9"/>
              </a:buClr>
              <a:buSzPts val="1800"/>
              <a:buFont typeface="Lato Light"/>
              <a:buNone/>
            </a:pPr>
            <a:r>
              <a:rPr lang="es-ES" sz="1600" b="1">
                <a:solidFill>
                  <a:srgbClr val="F01050"/>
                </a:solidFill>
                <a:latin typeface="Lato Light"/>
                <a:sym typeface="Lato Light"/>
              </a:rPr>
              <a:t>¿qué herramientas aporta la</a:t>
            </a:r>
            <a:r>
              <a:rPr lang="es-ES" sz="1600" b="1">
                <a:solidFill>
                  <a:srgbClr val="02BDC7"/>
                </a:solidFill>
                <a:latin typeface="Lato Light"/>
                <a:sym typeface="Lato Light"/>
              </a:rPr>
              <a:t> </a:t>
            </a:r>
            <a:r>
              <a:rPr lang="es-ES" sz="1600" b="1">
                <a:solidFill>
                  <a:srgbClr val="F01050"/>
                </a:solidFill>
                <a:latin typeface="Lato Light"/>
                <a:sym typeface="Lato Light"/>
              </a:rPr>
              <a:t>formación docente para la potenciación de ese trabajo docente (en el marco de la diversidad y sin certezas)?</a:t>
            </a:r>
            <a:endParaRPr lang="es-ES" sz="1000">
              <a:solidFill>
                <a:srgbClr val="F01050"/>
              </a:solidFill>
              <a:latin typeface="Lato Light"/>
              <a:sym typeface="Lato Light"/>
            </a:endParaRPr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>
            <a:off x="3851275" y="2716213"/>
            <a:ext cx="1008063" cy="504825"/>
          </a:xfrm>
          <a:prstGeom prst="curvedDownArrow">
            <a:avLst>
              <a:gd name="adj1" fmla="val 39937"/>
              <a:gd name="adj2" fmla="val 7987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7675" name="Google Shape;777;p41"/>
          <p:cNvGrpSpPr>
            <a:grpSpLocks/>
          </p:cNvGrpSpPr>
          <p:nvPr/>
        </p:nvGrpSpPr>
        <p:grpSpPr bwMode="auto">
          <a:xfrm>
            <a:off x="6877050" y="2716213"/>
            <a:ext cx="720725" cy="576262"/>
            <a:chOff x="5247525" y="3007275"/>
            <a:chExt cx="517575" cy="384825"/>
          </a:xfrm>
        </p:grpSpPr>
        <p:sp>
          <p:nvSpPr>
            <p:cNvPr id="27676" name="Google Shape;778;p41"/>
            <p:cNvSpPr>
              <a:spLocks/>
            </p:cNvSpPr>
            <p:nvPr/>
          </p:nvSpPr>
          <p:spPr bwMode="auto">
            <a:xfrm>
              <a:off x="5247525" y="3007275"/>
              <a:ext cx="348900" cy="348900"/>
            </a:xfrm>
            <a:custGeom>
              <a:avLst/>
              <a:gdLst/>
              <a:ahLst/>
              <a:cxnLst>
                <a:cxn ang="0">
                  <a:pos x="11667" y="5042"/>
                </a:cxn>
                <a:cxn ang="0">
                  <a:pos x="12373" y="3240"/>
                </a:cxn>
                <a:cxn ang="0">
                  <a:pos x="12397" y="2606"/>
                </a:cxn>
                <a:cxn ang="0">
                  <a:pos x="11472" y="1632"/>
                </a:cxn>
                <a:cxn ang="0">
                  <a:pos x="10838" y="1535"/>
                </a:cxn>
                <a:cxn ang="0">
                  <a:pos x="9207" y="2411"/>
                </a:cxn>
                <a:cxn ang="0">
                  <a:pos x="8159" y="634"/>
                </a:cxn>
                <a:cxn ang="0">
                  <a:pos x="7818" y="122"/>
                </a:cxn>
                <a:cxn ang="0">
                  <a:pos x="6479" y="0"/>
                </a:cxn>
                <a:cxn ang="0">
                  <a:pos x="5919" y="293"/>
                </a:cxn>
                <a:cxn ang="0">
                  <a:pos x="5602" y="2070"/>
                </a:cxn>
                <a:cxn ang="0">
                  <a:pos x="3337" y="1656"/>
                </a:cxn>
                <a:cxn ang="0">
                  <a:pos x="2850" y="1510"/>
                </a:cxn>
                <a:cxn ang="0">
                  <a:pos x="1705" y="2387"/>
                </a:cxn>
                <a:cxn ang="0">
                  <a:pos x="1486" y="2850"/>
                </a:cxn>
                <a:cxn ang="0">
                  <a:pos x="2533" y="4482"/>
                </a:cxn>
                <a:cxn ang="0">
                  <a:pos x="2071" y="5626"/>
                </a:cxn>
                <a:cxn ang="0">
                  <a:pos x="268" y="5943"/>
                </a:cxn>
                <a:cxn ang="0">
                  <a:pos x="1" y="6503"/>
                </a:cxn>
                <a:cxn ang="0">
                  <a:pos x="98" y="7843"/>
                </a:cxn>
                <a:cxn ang="0">
                  <a:pos x="634" y="8184"/>
                </a:cxn>
                <a:cxn ang="0">
                  <a:pos x="2387" y="9206"/>
                </a:cxn>
                <a:cxn ang="0">
                  <a:pos x="1511" y="10863"/>
                </a:cxn>
                <a:cxn ang="0">
                  <a:pos x="1608" y="11472"/>
                </a:cxn>
                <a:cxn ang="0">
                  <a:pos x="2582" y="12397"/>
                </a:cxn>
                <a:cxn ang="0">
                  <a:pos x="3215" y="12373"/>
                </a:cxn>
                <a:cxn ang="0">
                  <a:pos x="5018" y="11691"/>
                </a:cxn>
                <a:cxn ang="0">
                  <a:pos x="5797" y="13444"/>
                </a:cxn>
                <a:cxn ang="0">
                  <a:pos x="6235" y="13907"/>
                </a:cxn>
                <a:cxn ang="0">
                  <a:pos x="7575" y="13956"/>
                </a:cxn>
                <a:cxn ang="0">
                  <a:pos x="8086" y="13566"/>
                </a:cxn>
                <a:cxn ang="0">
                  <a:pos x="8622" y="11788"/>
                </a:cxn>
                <a:cxn ang="0">
                  <a:pos x="10619" y="12324"/>
                </a:cxn>
                <a:cxn ang="0">
                  <a:pos x="11228" y="12446"/>
                </a:cxn>
                <a:cxn ang="0">
                  <a:pos x="12251" y="11569"/>
                </a:cxn>
                <a:cxn ang="0">
                  <a:pos x="12446" y="10984"/>
                </a:cxn>
                <a:cxn ang="0">
                  <a:pos x="11399" y="9474"/>
                </a:cxn>
                <a:cxn ang="0">
                  <a:pos x="13323" y="8184"/>
                </a:cxn>
                <a:cxn ang="0">
                  <a:pos x="13761" y="7940"/>
                </a:cxn>
                <a:cxn ang="0">
                  <a:pos x="13956" y="6503"/>
                </a:cxn>
                <a:cxn ang="0">
                  <a:pos x="13761" y="6016"/>
                </a:cxn>
                <a:cxn ang="0">
                  <a:pos x="13323" y="5772"/>
                </a:cxn>
                <a:cxn ang="0">
                  <a:pos x="8038" y="8987"/>
                </a:cxn>
                <a:cxn ang="0">
                  <a:pos x="6966" y="9255"/>
                </a:cxn>
                <a:cxn ang="0">
                  <a:pos x="5919" y="8987"/>
                </a:cxn>
                <a:cxn ang="0">
                  <a:pos x="5212" y="8427"/>
                </a:cxn>
                <a:cxn ang="0">
                  <a:pos x="4750" y="7404"/>
                </a:cxn>
                <a:cxn ang="0">
                  <a:pos x="4798" y="6333"/>
                </a:cxn>
                <a:cxn ang="0">
                  <a:pos x="5359" y="5383"/>
                </a:cxn>
                <a:cxn ang="0">
                  <a:pos x="6114" y="4871"/>
                </a:cxn>
                <a:cxn ang="0">
                  <a:pos x="7185" y="4725"/>
                </a:cxn>
                <a:cxn ang="0">
                  <a:pos x="8232" y="5091"/>
                </a:cxn>
                <a:cxn ang="0">
                  <a:pos x="8866" y="5724"/>
                </a:cxn>
                <a:cxn ang="0">
                  <a:pos x="9231" y="6771"/>
                </a:cxn>
                <a:cxn ang="0">
                  <a:pos x="9085" y="7843"/>
                </a:cxn>
                <a:cxn ang="0">
                  <a:pos x="8573" y="8598"/>
                </a:cxn>
              </a:cxnLst>
              <a:rect l="0" t="0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38100" cap="rnd" cmpd="sng">
              <a:solidFill>
                <a:srgbClr val="F01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7677" name="Google Shape;779;p41"/>
            <p:cNvSpPr>
              <a:spLocks/>
            </p:cNvSpPr>
            <p:nvPr/>
          </p:nvSpPr>
          <p:spPr bwMode="auto">
            <a:xfrm>
              <a:off x="5566575" y="3193575"/>
              <a:ext cx="198525" cy="198525"/>
            </a:xfrm>
            <a:custGeom>
              <a:avLst/>
              <a:gdLst/>
              <a:ahLst/>
              <a:cxnLst>
                <a:cxn ang="0">
                  <a:pos x="6016" y="2217"/>
                </a:cxn>
                <a:cxn ang="0">
                  <a:pos x="6284" y="902"/>
                </a:cxn>
                <a:cxn ang="0">
                  <a:pos x="6114" y="488"/>
                </a:cxn>
                <a:cxn ang="0">
                  <a:pos x="5480" y="171"/>
                </a:cxn>
                <a:cxn ang="0">
                  <a:pos x="5066" y="293"/>
                </a:cxn>
                <a:cxn ang="0">
                  <a:pos x="4165" y="1292"/>
                </a:cxn>
                <a:cxn ang="0">
                  <a:pos x="3435" y="171"/>
                </a:cxn>
                <a:cxn ang="0">
                  <a:pos x="3045" y="1"/>
                </a:cxn>
                <a:cxn ang="0">
                  <a:pos x="2363" y="220"/>
                </a:cxn>
                <a:cxn ang="0">
                  <a:pos x="2144" y="610"/>
                </a:cxn>
                <a:cxn ang="0">
                  <a:pos x="2217" y="1949"/>
                </a:cxn>
                <a:cxn ang="0">
                  <a:pos x="926" y="1681"/>
                </a:cxn>
                <a:cxn ang="0">
                  <a:pos x="512" y="1828"/>
                </a:cxn>
                <a:cxn ang="0">
                  <a:pos x="195" y="2461"/>
                </a:cxn>
                <a:cxn ang="0">
                  <a:pos x="293" y="2899"/>
                </a:cxn>
                <a:cxn ang="0">
                  <a:pos x="1316" y="3776"/>
                </a:cxn>
                <a:cxn ang="0">
                  <a:pos x="195" y="4507"/>
                </a:cxn>
                <a:cxn ang="0">
                  <a:pos x="25" y="4921"/>
                </a:cxn>
                <a:cxn ang="0">
                  <a:pos x="244" y="5578"/>
                </a:cxn>
                <a:cxn ang="0">
                  <a:pos x="609" y="5797"/>
                </a:cxn>
                <a:cxn ang="0">
                  <a:pos x="1949" y="5724"/>
                </a:cxn>
                <a:cxn ang="0">
                  <a:pos x="1681" y="7040"/>
                </a:cxn>
                <a:cxn ang="0">
                  <a:pos x="1851" y="7429"/>
                </a:cxn>
                <a:cxn ang="0">
                  <a:pos x="2485" y="7770"/>
                </a:cxn>
                <a:cxn ang="0">
                  <a:pos x="2899" y="7648"/>
                </a:cxn>
                <a:cxn ang="0">
                  <a:pos x="3800" y="6650"/>
                </a:cxn>
                <a:cxn ang="0">
                  <a:pos x="4531" y="7770"/>
                </a:cxn>
                <a:cxn ang="0">
                  <a:pos x="4920" y="7941"/>
                </a:cxn>
                <a:cxn ang="0">
                  <a:pos x="5602" y="7721"/>
                </a:cxn>
                <a:cxn ang="0">
                  <a:pos x="5821" y="7332"/>
                </a:cxn>
                <a:cxn ang="0">
                  <a:pos x="5724" y="5992"/>
                </a:cxn>
                <a:cxn ang="0">
                  <a:pos x="7039" y="6260"/>
                </a:cxn>
                <a:cxn ang="0">
                  <a:pos x="7453" y="6114"/>
                </a:cxn>
                <a:cxn ang="0">
                  <a:pos x="7770" y="5481"/>
                </a:cxn>
                <a:cxn ang="0">
                  <a:pos x="7648" y="5042"/>
                </a:cxn>
                <a:cxn ang="0">
                  <a:pos x="6649" y="4166"/>
                </a:cxn>
                <a:cxn ang="0">
                  <a:pos x="7770" y="3435"/>
                </a:cxn>
                <a:cxn ang="0">
                  <a:pos x="7940" y="3021"/>
                </a:cxn>
                <a:cxn ang="0">
                  <a:pos x="7721" y="2339"/>
                </a:cxn>
                <a:cxn ang="0">
                  <a:pos x="7356" y="2144"/>
                </a:cxn>
                <a:cxn ang="0">
                  <a:pos x="5480" y="4726"/>
                </a:cxn>
                <a:cxn ang="0">
                  <a:pos x="5066" y="5237"/>
                </a:cxn>
                <a:cxn ang="0">
                  <a:pos x="4506" y="5554"/>
                </a:cxn>
                <a:cxn ang="0">
                  <a:pos x="3873" y="5627"/>
                </a:cxn>
                <a:cxn ang="0">
                  <a:pos x="3240" y="5456"/>
                </a:cxn>
                <a:cxn ang="0">
                  <a:pos x="2826" y="5164"/>
                </a:cxn>
                <a:cxn ang="0">
                  <a:pos x="2460" y="4653"/>
                </a:cxn>
                <a:cxn ang="0">
                  <a:pos x="2314" y="4020"/>
                </a:cxn>
                <a:cxn ang="0">
                  <a:pos x="2412" y="3386"/>
                </a:cxn>
                <a:cxn ang="0">
                  <a:pos x="2680" y="2948"/>
                </a:cxn>
                <a:cxn ang="0">
                  <a:pos x="3167" y="2509"/>
                </a:cxn>
                <a:cxn ang="0">
                  <a:pos x="3775" y="2315"/>
                </a:cxn>
                <a:cxn ang="0">
                  <a:pos x="4409" y="2363"/>
                </a:cxn>
                <a:cxn ang="0">
                  <a:pos x="4871" y="2558"/>
                </a:cxn>
                <a:cxn ang="0">
                  <a:pos x="5359" y="3021"/>
                </a:cxn>
                <a:cxn ang="0">
                  <a:pos x="5602" y="3605"/>
                </a:cxn>
                <a:cxn ang="0">
                  <a:pos x="5626" y="4239"/>
                </a:cxn>
                <a:cxn ang="0">
                  <a:pos x="5480" y="4726"/>
                </a:cxn>
              </a:cxnLst>
              <a:rect l="0" t="0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38100" cap="rnd" cmpd="sng">
              <a:solidFill>
                <a:srgbClr val="F01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417;p19"/>
          <p:cNvSpPr txBox="1">
            <a:spLocks noGrp="1"/>
          </p:cNvSpPr>
          <p:nvPr>
            <p:ph type="body" idx="1"/>
          </p:nvPr>
        </p:nvSpPr>
        <p:spPr>
          <a:xfrm>
            <a:off x="2700338" y="1635125"/>
            <a:ext cx="5722937" cy="819150"/>
          </a:xfrm>
        </p:spPr>
        <p:txBody>
          <a:bodyPr/>
          <a:lstStyle/>
          <a:p>
            <a:pPr marL="0" indent="0" eaLnBrk="1" hangingPunct="1">
              <a:spcAft>
                <a:spcPts val="1000"/>
              </a:spcAft>
              <a:buClr>
                <a:srgbClr val="4A5C65"/>
              </a:buClr>
              <a:buFont typeface="Lato Light"/>
              <a:buNone/>
            </a:pPr>
            <a:r>
              <a:rPr lang="es-ES" sz="2800" smtClean="0">
                <a:solidFill>
                  <a:srgbClr val="030405"/>
                </a:solidFill>
                <a:latin typeface="Lato Light"/>
                <a:cs typeface="Arial" charset="0"/>
                <a:sym typeface="Lato Light"/>
              </a:rPr>
              <a:t>Comunicación educativa desde los principios de emergencia de los sujetos sociales, contextualización y construcción desde la diversidad y la diferencia</a:t>
            </a:r>
          </a:p>
          <a:p>
            <a:pPr marL="0" indent="0" algn="r" eaLnBrk="1" hangingPunct="1">
              <a:spcAft>
                <a:spcPts val="1000"/>
              </a:spcAft>
              <a:buClr>
                <a:srgbClr val="4A5C65"/>
              </a:buClr>
              <a:buFont typeface="Lato Light"/>
              <a:buNone/>
            </a:pPr>
            <a:r>
              <a:rPr lang="es-ES" sz="2800" smtClean="0">
                <a:solidFill>
                  <a:srgbClr val="030405"/>
                </a:solidFill>
                <a:latin typeface="Lato Light"/>
                <a:cs typeface="Arial" charset="0"/>
                <a:sym typeface="Lato Light"/>
              </a:rPr>
              <a:t>(Prieto Castillo, 2010)</a:t>
            </a:r>
          </a:p>
        </p:txBody>
      </p:sp>
      <p:sp>
        <p:nvSpPr>
          <p:cNvPr id="25602" name="Google Shape;418;p1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42D77C-1CA8-427C-B9D9-18DD0D03515D}" type="slidenum">
              <a:rPr lang="es-ES"/>
              <a:pPr/>
              <a:t>8</a:t>
            </a:fld>
            <a:endParaRPr lang="es-ES"/>
          </a:p>
        </p:txBody>
      </p:sp>
      <p:sp>
        <p:nvSpPr>
          <p:cNvPr id="25604" name="Google Shape;430;p21"/>
          <p:cNvSpPr>
            <a:spLocks noChangeArrowheads="1"/>
          </p:cNvSpPr>
          <p:nvPr/>
        </p:nvSpPr>
        <p:spPr bwMode="auto">
          <a:xfrm>
            <a:off x="323850" y="484188"/>
            <a:ext cx="2225675" cy="222408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01050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s-ES"/>
          </a:p>
        </p:txBody>
      </p:sp>
      <p:sp>
        <p:nvSpPr>
          <p:cNvPr id="25605" name="Google Shape;423;p20"/>
          <p:cNvSpPr txBox="1">
            <a:spLocks/>
          </p:cNvSpPr>
          <p:nvPr/>
        </p:nvSpPr>
        <p:spPr bwMode="auto">
          <a:xfrm>
            <a:off x="395288" y="627063"/>
            <a:ext cx="214153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FFFFFF"/>
              </a:buClr>
              <a:buSzPts val="2000"/>
              <a:buFont typeface="Roboto Slab Regular"/>
              <a:buNone/>
            </a:pPr>
            <a:r>
              <a:rPr lang="es-ES" sz="2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 Regular"/>
                <a:sym typeface="Roboto Slab Regular"/>
              </a:rPr>
              <a:t>Experiencias “dialógicas”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971550" y="2284413"/>
            <a:ext cx="1728788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607" name="Google Shape;423;p20"/>
          <p:cNvSpPr txBox="1">
            <a:spLocks/>
          </p:cNvSpPr>
          <p:nvPr/>
        </p:nvSpPr>
        <p:spPr bwMode="auto">
          <a:xfrm>
            <a:off x="755650" y="2643188"/>
            <a:ext cx="214153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FFFFFF"/>
              </a:buClr>
              <a:buSzPts val="2000"/>
              <a:buFont typeface="Roboto Slab Regular"/>
              <a:buNone/>
            </a:pPr>
            <a:r>
              <a:rPr lang="es-ES" sz="1800">
                <a:solidFill>
                  <a:srgbClr val="0304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Slab Regular"/>
                <a:sym typeface="Roboto Slab Regular"/>
              </a:rPr>
              <a:t>Materiales Educativos</a:t>
            </a:r>
          </a:p>
        </p:txBody>
      </p:sp>
      <p:grpSp>
        <p:nvGrpSpPr>
          <p:cNvPr id="25608" name="Google Shape;780;p41"/>
          <p:cNvGrpSpPr>
            <a:grpSpLocks/>
          </p:cNvGrpSpPr>
          <p:nvPr/>
        </p:nvGrpSpPr>
        <p:grpSpPr bwMode="auto">
          <a:xfrm>
            <a:off x="2124075" y="3579813"/>
            <a:ext cx="736600" cy="600075"/>
            <a:chOff x="3951850" y="2985350"/>
            <a:chExt cx="407950" cy="416500"/>
          </a:xfrm>
        </p:grpSpPr>
        <p:sp>
          <p:nvSpPr>
            <p:cNvPr id="25609" name="Google Shape;781;p41"/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/>
              <a:ahLst/>
              <a:cxnLst>
                <a:cxn ang="0">
                  <a:pos x="6284" y="1"/>
                </a:cxn>
                <a:cxn ang="0">
                  <a:pos x="5651" y="49"/>
                </a:cxn>
                <a:cxn ang="0">
                  <a:pos x="5017" y="147"/>
                </a:cxn>
                <a:cxn ang="0">
                  <a:pos x="4433" y="293"/>
                </a:cxn>
                <a:cxn ang="0">
                  <a:pos x="3848" y="512"/>
                </a:cxn>
                <a:cxn ang="0">
                  <a:pos x="3288" y="780"/>
                </a:cxn>
                <a:cxn ang="0">
                  <a:pos x="2777" y="1072"/>
                </a:cxn>
                <a:cxn ang="0">
                  <a:pos x="1851" y="1852"/>
                </a:cxn>
                <a:cxn ang="0">
                  <a:pos x="1072" y="2777"/>
                </a:cxn>
                <a:cxn ang="0">
                  <a:pos x="755" y="3313"/>
                </a:cxn>
                <a:cxn ang="0">
                  <a:pos x="487" y="3849"/>
                </a:cxn>
                <a:cxn ang="0">
                  <a:pos x="292" y="4433"/>
                </a:cxn>
                <a:cxn ang="0">
                  <a:pos x="122" y="5042"/>
                </a:cxn>
                <a:cxn ang="0">
                  <a:pos x="25" y="5651"/>
                </a:cxn>
                <a:cxn ang="0">
                  <a:pos x="0" y="6308"/>
                </a:cxn>
                <a:cxn ang="0">
                  <a:pos x="0" y="6625"/>
                </a:cxn>
                <a:cxn ang="0">
                  <a:pos x="73" y="7258"/>
                </a:cxn>
                <a:cxn ang="0">
                  <a:pos x="195" y="7867"/>
                </a:cxn>
                <a:cxn ang="0">
                  <a:pos x="390" y="8476"/>
                </a:cxn>
                <a:cxn ang="0">
                  <a:pos x="609" y="9036"/>
                </a:cxn>
                <a:cxn ang="0">
                  <a:pos x="901" y="9572"/>
                </a:cxn>
                <a:cxn ang="0">
                  <a:pos x="1437" y="10303"/>
                </a:cxn>
                <a:cxn ang="0">
                  <a:pos x="2290" y="11155"/>
                </a:cxn>
                <a:cxn ang="0">
                  <a:pos x="3020" y="11691"/>
                </a:cxn>
                <a:cxn ang="0">
                  <a:pos x="3556" y="11983"/>
                </a:cxn>
                <a:cxn ang="0">
                  <a:pos x="4141" y="12202"/>
                </a:cxn>
                <a:cxn ang="0">
                  <a:pos x="4725" y="12397"/>
                </a:cxn>
                <a:cxn ang="0">
                  <a:pos x="5334" y="12519"/>
                </a:cxn>
                <a:cxn ang="0">
                  <a:pos x="5967" y="12592"/>
                </a:cxn>
                <a:cxn ang="0">
                  <a:pos x="6284" y="12592"/>
                </a:cxn>
                <a:cxn ang="0">
                  <a:pos x="6941" y="12568"/>
                </a:cxn>
                <a:cxn ang="0">
                  <a:pos x="7550" y="12470"/>
                </a:cxn>
                <a:cxn ang="0">
                  <a:pos x="8159" y="12300"/>
                </a:cxn>
                <a:cxn ang="0">
                  <a:pos x="8744" y="12105"/>
                </a:cxn>
                <a:cxn ang="0">
                  <a:pos x="9279" y="11837"/>
                </a:cxn>
                <a:cxn ang="0">
                  <a:pos x="9815" y="11520"/>
                </a:cxn>
                <a:cxn ang="0">
                  <a:pos x="10741" y="10741"/>
                </a:cxn>
                <a:cxn ang="0">
                  <a:pos x="11520" y="9816"/>
                </a:cxn>
                <a:cxn ang="0">
                  <a:pos x="11812" y="9304"/>
                </a:cxn>
                <a:cxn ang="0">
                  <a:pos x="12080" y="8744"/>
                </a:cxn>
                <a:cxn ang="0">
                  <a:pos x="12299" y="8184"/>
                </a:cxn>
                <a:cxn ang="0">
                  <a:pos x="12446" y="7575"/>
                </a:cxn>
                <a:cxn ang="0">
                  <a:pos x="12543" y="6942"/>
                </a:cxn>
                <a:cxn ang="0">
                  <a:pos x="12592" y="6308"/>
                </a:cxn>
                <a:cxn ang="0">
                  <a:pos x="12567" y="5968"/>
                </a:cxn>
                <a:cxn ang="0">
                  <a:pos x="12519" y="5334"/>
                </a:cxn>
                <a:cxn ang="0">
                  <a:pos x="12397" y="4725"/>
                </a:cxn>
                <a:cxn ang="0">
                  <a:pos x="12202" y="4141"/>
                </a:cxn>
                <a:cxn ang="0">
                  <a:pos x="11958" y="3581"/>
                </a:cxn>
                <a:cxn ang="0">
                  <a:pos x="11666" y="3045"/>
                </a:cxn>
                <a:cxn ang="0">
                  <a:pos x="11155" y="2290"/>
                </a:cxn>
                <a:cxn ang="0">
                  <a:pos x="10302" y="1437"/>
                </a:cxn>
                <a:cxn ang="0">
                  <a:pos x="9547" y="926"/>
                </a:cxn>
                <a:cxn ang="0">
                  <a:pos x="9012" y="634"/>
                </a:cxn>
                <a:cxn ang="0">
                  <a:pos x="8451" y="390"/>
                </a:cxn>
                <a:cxn ang="0">
                  <a:pos x="7867" y="220"/>
                </a:cxn>
                <a:cxn ang="0">
                  <a:pos x="7258" y="74"/>
                </a:cxn>
                <a:cxn ang="0">
                  <a:pos x="6625" y="25"/>
                </a:cxn>
                <a:cxn ang="0">
                  <a:pos x="6284" y="1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01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5610" name="Google Shape;782;p41"/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/>
              <a:ahLst/>
              <a:cxnLst>
                <a:cxn ang="0">
                  <a:pos x="4823" y="1"/>
                </a:cxn>
                <a:cxn ang="0">
                  <a:pos x="3849" y="98"/>
                </a:cxn>
                <a:cxn ang="0">
                  <a:pos x="2947" y="391"/>
                </a:cxn>
                <a:cxn ang="0">
                  <a:pos x="2144" y="829"/>
                </a:cxn>
                <a:cxn ang="0">
                  <a:pos x="1413" y="1438"/>
                </a:cxn>
                <a:cxn ang="0">
                  <a:pos x="829" y="2144"/>
                </a:cxn>
                <a:cxn ang="0">
                  <a:pos x="390" y="2972"/>
                </a:cxn>
                <a:cxn ang="0">
                  <a:pos x="98" y="3873"/>
                </a:cxn>
                <a:cxn ang="0">
                  <a:pos x="1" y="4847"/>
                </a:cxn>
                <a:cxn ang="0">
                  <a:pos x="25" y="5335"/>
                </a:cxn>
                <a:cxn ang="0">
                  <a:pos x="220" y="6284"/>
                </a:cxn>
                <a:cxn ang="0">
                  <a:pos x="585" y="7137"/>
                </a:cxn>
                <a:cxn ang="0">
                  <a:pos x="1096" y="7916"/>
                </a:cxn>
                <a:cxn ang="0">
                  <a:pos x="1754" y="8574"/>
                </a:cxn>
                <a:cxn ang="0">
                  <a:pos x="2533" y="9085"/>
                </a:cxn>
                <a:cxn ang="0">
                  <a:pos x="3386" y="9451"/>
                </a:cxn>
                <a:cxn ang="0">
                  <a:pos x="4336" y="9645"/>
                </a:cxn>
                <a:cxn ang="0">
                  <a:pos x="4823" y="9670"/>
                </a:cxn>
                <a:cxn ang="0">
                  <a:pos x="5797" y="9572"/>
                </a:cxn>
                <a:cxn ang="0">
                  <a:pos x="6698" y="9280"/>
                </a:cxn>
                <a:cxn ang="0">
                  <a:pos x="7526" y="8842"/>
                </a:cxn>
                <a:cxn ang="0">
                  <a:pos x="8232" y="8257"/>
                </a:cxn>
                <a:cxn ang="0">
                  <a:pos x="8841" y="7527"/>
                </a:cxn>
                <a:cxn ang="0">
                  <a:pos x="9280" y="6723"/>
                </a:cxn>
                <a:cxn ang="0">
                  <a:pos x="9572" y="5822"/>
                </a:cxn>
                <a:cxn ang="0">
                  <a:pos x="9669" y="4847"/>
                </a:cxn>
                <a:cxn ang="0">
                  <a:pos x="9645" y="4336"/>
                </a:cxn>
                <a:cxn ang="0">
                  <a:pos x="9450" y="3411"/>
                </a:cxn>
                <a:cxn ang="0">
                  <a:pos x="9085" y="2534"/>
                </a:cxn>
                <a:cxn ang="0">
                  <a:pos x="8549" y="1779"/>
                </a:cxn>
                <a:cxn ang="0">
                  <a:pos x="7892" y="1121"/>
                </a:cxn>
                <a:cxn ang="0">
                  <a:pos x="7136" y="585"/>
                </a:cxn>
                <a:cxn ang="0">
                  <a:pos x="6260" y="220"/>
                </a:cxn>
                <a:cxn ang="0">
                  <a:pos x="5334" y="25"/>
                </a:cxn>
                <a:cxn ang="0">
                  <a:pos x="4823" y="1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28575" cap="rnd" cmpd="sng">
              <a:solidFill>
                <a:srgbClr val="F01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5611" name="Google Shape;783;p41"/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/>
              <a:ahLst/>
              <a:cxnLst>
                <a:cxn ang="0">
                  <a:pos x="0" y="3385"/>
                </a:cxn>
                <a:cxn ang="0">
                  <a:pos x="0" y="3385"/>
                </a:cxn>
                <a:cxn ang="0">
                  <a:pos x="25" y="3020"/>
                </a:cxn>
                <a:cxn ang="0">
                  <a:pos x="74" y="2704"/>
                </a:cxn>
                <a:cxn ang="0">
                  <a:pos x="147" y="2363"/>
                </a:cxn>
                <a:cxn ang="0">
                  <a:pos x="268" y="2070"/>
                </a:cxn>
                <a:cxn ang="0">
                  <a:pos x="414" y="1754"/>
                </a:cxn>
                <a:cxn ang="0">
                  <a:pos x="585" y="1486"/>
                </a:cxn>
                <a:cxn ang="0">
                  <a:pos x="780" y="1218"/>
                </a:cxn>
                <a:cxn ang="0">
                  <a:pos x="999" y="974"/>
                </a:cxn>
                <a:cxn ang="0">
                  <a:pos x="1243" y="755"/>
                </a:cxn>
                <a:cxn ang="0">
                  <a:pos x="1510" y="560"/>
                </a:cxn>
                <a:cxn ang="0">
                  <a:pos x="1778" y="390"/>
                </a:cxn>
                <a:cxn ang="0">
                  <a:pos x="2071" y="244"/>
                </a:cxn>
                <a:cxn ang="0">
                  <a:pos x="2387" y="146"/>
                </a:cxn>
                <a:cxn ang="0">
                  <a:pos x="2704" y="49"/>
                </a:cxn>
                <a:cxn ang="0">
                  <a:pos x="3045" y="0"/>
                </a:cxn>
                <a:cxn ang="0">
                  <a:pos x="3386" y="0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28575" cap="rnd" cmpd="sng">
              <a:solidFill>
                <a:srgbClr val="F01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  <p:sp>
          <p:nvSpPr>
            <p:cNvPr id="25612" name="Google Shape;784;p41"/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/>
              <a:ahLst/>
              <a:cxnLst>
                <a:cxn ang="0">
                  <a:pos x="0" y="1024"/>
                </a:cxn>
                <a:cxn ang="0">
                  <a:pos x="4969" y="5992"/>
                </a:cxn>
                <a:cxn ang="0">
                  <a:pos x="4969" y="5992"/>
                </a:cxn>
                <a:cxn ang="0">
                  <a:pos x="5042" y="6041"/>
                </a:cxn>
                <a:cxn ang="0">
                  <a:pos x="5115" y="6090"/>
                </a:cxn>
                <a:cxn ang="0">
                  <a:pos x="5212" y="6114"/>
                </a:cxn>
                <a:cxn ang="0">
                  <a:pos x="5310" y="6138"/>
                </a:cxn>
                <a:cxn ang="0">
                  <a:pos x="5407" y="6114"/>
                </a:cxn>
                <a:cxn ang="0">
                  <a:pos x="5480" y="6090"/>
                </a:cxn>
                <a:cxn ang="0">
                  <a:pos x="5577" y="6041"/>
                </a:cxn>
                <a:cxn ang="0">
                  <a:pos x="5651" y="5992"/>
                </a:cxn>
                <a:cxn ang="0">
                  <a:pos x="6016" y="5627"/>
                </a:cxn>
                <a:cxn ang="0">
                  <a:pos x="6016" y="5627"/>
                </a:cxn>
                <a:cxn ang="0">
                  <a:pos x="6089" y="5554"/>
                </a:cxn>
                <a:cxn ang="0">
                  <a:pos x="6138" y="5456"/>
                </a:cxn>
                <a:cxn ang="0">
                  <a:pos x="6162" y="5359"/>
                </a:cxn>
                <a:cxn ang="0">
                  <a:pos x="6162" y="5286"/>
                </a:cxn>
                <a:cxn ang="0">
                  <a:pos x="6162" y="5188"/>
                </a:cxn>
                <a:cxn ang="0">
                  <a:pos x="6138" y="5091"/>
                </a:cxn>
                <a:cxn ang="0">
                  <a:pos x="6089" y="5018"/>
                </a:cxn>
                <a:cxn ang="0">
                  <a:pos x="6016" y="4921"/>
                </a:cxn>
                <a:cxn ang="0">
                  <a:pos x="1072" y="1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28575" cap="rnd" cmpd="sng">
              <a:solidFill>
                <a:srgbClr val="F01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 txBox="1">
            <a:spLocks noGrp="1"/>
          </p:cNvSpPr>
          <p:nvPr>
            <p:ph type="ctrTitle"/>
          </p:nvPr>
        </p:nvSpPr>
        <p:spPr>
          <a:xfrm>
            <a:off x="2700338" y="1203325"/>
            <a:ext cx="3629025" cy="7921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Slab Regular"/>
              <a:buNone/>
            </a:pPr>
            <a:r>
              <a:rPr lang="es-ES" sz="3400" smtClean="0">
                <a:solidFill>
                  <a:srgbClr val="FFFFFF"/>
                </a:solidFill>
                <a:latin typeface="Roboto Slab Regular"/>
                <a:cs typeface="Arial" charset="0"/>
                <a:sym typeface="Roboto Slab Regular"/>
              </a:rPr>
              <a:t>Conclusiones</a:t>
            </a:r>
          </a:p>
        </p:txBody>
      </p:sp>
      <p:sp>
        <p:nvSpPr>
          <p:cNvPr id="41987" name="1 Título"/>
          <p:cNvSpPr txBox="1">
            <a:spLocks/>
          </p:cNvSpPr>
          <p:nvPr/>
        </p:nvSpPr>
        <p:spPr bwMode="auto">
          <a:xfrm>
            <a:off x="2555875" y="1492250"/>
            <a:ext cx="4032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marL="266700" indent="-266700" algn="ctr">
              <a:buClr>
                <a:srgbClr val="FFFFFF"/>
              </a:buClr>
              <a:buSzPts val="3600"/>
              <a:buFont typeface="Roboto Slab Regular"/>
              <a:buAutoNum type="arabicParenR"/>
            </a:pPr>
            <a:r>
              <a:rPr lang="es-ES" sz="2000">
                <a:solidFill>
                  <a:srgbClr val="F01050"/>
                </a:solidFill>
                <a:latin typeface="Roboto Slab Regular"/>
                <a:sym typeface="Roboto Slab Regular"/>
              </a:rPr>
              <a:t> Rol del educador popular (Freire)</a:t>
            </a:r>
            <a:br>
              <a:rPr lang="es-ES" sz="2000">
                <a:solidFill>
                  <a:srgbClr val="F01050"/>
                </a:solidFill>
                <a:latin typeface="Roboto Slab Regular"/>
                <a:sym typeface="Roboto Slab Regular"/>
              </a:rPr>
            </a:br>
            <a:r>
              <a:rPr lang="es-ES" sz="2000">
                <a:solidFill>
                  <a:srgbClr val="F01050"/>
                </a:solidFill>
                <a:latin typeface="Roboto Slab Regular"/>
                <a:sym typeface="Roboto Slab Regular"/>
              </a:rPr>
              <a:t/>
            </a:r>
            <a:br>
              <a:rPr lang="es-ES" sz="2000">
                <a:solidFill>
                  <a:srgbClr val="F01050"/>
                </a:solidFill>
                <a:latin typeface="Roboto Slab Regular"/>
                <a:sym typeface="Roboto Slab Regular"/>
              </a:rPr>
            </a:br>
            <a:r>
              <a:rPr lang="es-ES" sz="2000">
                <a:solidFill>
                  <a:srgbClr val="F01050"/>
                </a:solidFill>
                <a:latin typeface="Roboto Slab Regular"/>
                <a:sym typeface="Roboto Slab Regular"/>
              </a:rPr>
              <a:t>Docente como trabajador cultural</a:t>
            </a:r>
            <a:r>
              <a:rPr lang="es-ES" sz="2000">
                <a:solidFill>
                  <a:srgbClr val="FFFFFF"/>
                </a:solidFill>
                <a:latin typeface="Roboto Slab Regular"/>
                <a:sym typeface="Roboto Slab Regular"/>
              </a:rPr>
              <a:t/>
            </a:r>
            <a:br>
              <a:rPr lang="es-ES" sz="2000">
                <a:solidFill>
                  <a:srgbClr val="FFFFFF"/>
                </a:solidFill>
                <a:latin typeface="Roboto Slab Regular"/>
                <a:sym typeface="Roboto Slab Regular"/>
              </a:rPr>
            </a:br>
            <a:endParaRPr lang="es-ES" sz="2000">
              <a:solidFill>
                <a:srgbClr val="FFFFFF"/>
              </a:solidFill>
              <a:latin typeface="Roboto Slab Regular"/>
              <a:sym typeface="Roboto Slab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331</Words>
  <PresentationFormat>Presentación en pantalla (16:9)</PresentationFormat>
  <Paragraphs>56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8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Arial</vt:lpstr>
      <vt:lpstr>Lato Light</vt:lpstr>
      <vt:lpstr>Roboto Slab Regular</vt:lpstr>
      <vt:lpstr>Kent template</vt:lpstr>
      <vt:lpstr>Kent template</vt:lpstr>
      <vt:lpstr>Kent template</vt:lpstr>
      <vt:lpstr>Kent template</vt:lpstr>
      <vt:lpstr>Kent template</vt:lpstr>
      <vt:lpstr>Kent template</vt:lpstr>
      <vt:lpstr>Kent template</vt:lpstr>
      <vt:lpstr>Kent template</vt:lpstr>
      <vt:lpstr>Diapositiva 1</vt:lpstr>
      <vt:lpstr>En la búsqueda de aprendizajes significativos: la formación de profesores y la construcción de materiales mediadores para la enseñanza</vt:lpstr>
      <vt:lpstr>PROYECTO: La educación secundaria bajo el mandato de la inclusión. Sujetos, instituciones y prácticas</vt:lpstr>
      <vt:lpstr>Diapositiva 4</vt:lpstr>
      <vt:lpstr>Los docentes valoran el trabajo con otros y</vt:lpstr>
      <vt:lpstr>Mito y temor en  el abordaje de las TIC en la escuela</vt:lpstr>
      <vt:lpstr>2 dimensiones de análisis</vt:lpstr>
      <vt:lpstr>Diapositiva 8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gcasenav</dc:creator>
  <cp:lastModifiedBy>usuario</cp:lastModifiedBy>
  <cp:revision>20</cp:revision>
  <dcterms:modified xsi:type="dcterms:W3CDTF">2019-12-04T19:11:29Z</dcterms:modified>
</cp:coreProperties>
</file>